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rcade Gamer" charset="1" panose="00000000000000000000"/>
      <p:regular r:id="rId15"/>
    </p:embeddedFont>
    <p:embeddedFont>
      <p:font typeface="Disket Mono" charset="1" panose="020B0509050000020004"/>
      <p:regular r:id="rId16"/>
    </p:embeddedFont>
    <p:embeddedFont>
      <p:font typeface="Garet Bold" charset="1" panose="00000000000000000000"/>
      <p:regular r:id="rId17"/>
    </p:embeddedFont>
    <p:embeddedFont>
      <p:font typeface="Garet" charset="1" panose="00000000000000000000"/>
      <p:regular r:id="rId18"/>
    </p:embeddedFont>
    <p:embeddedFont>
      <p:font typeface="Dreaming Outloud Script Italics" charset="1" panose="00000500000000000000"/>
      <p:regular r:id="rId19"/>
    </p:embeddedFont>
    <p:embeddedFont>
      <p:font typeface="Canva Sans Bold" charset="1" panose="020B0803030501040103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gif" Type="http://schemas.openxmlformats.org/officeDocument/2006/relationships/image"/><Relationship Id="rId26" Target="../media/image25.gif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gif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11" Target="../media/image33.gif" Type="http://schemas.openxmlformats.org/officeDocument/2006/relationships/image"/><Relationship Id="rId12" Target="../media/image34.gif" Type="http://schemas.openxmlformats.org/officeDocument/2006/relationships/image"/><Relationship Id="rId13" Target="../media/image35.gif" Type="http://schemas.openxmlformats.org/officeDocument/2006/relationships/image"/><Relationship Id="rId14" Target="../media/image36.gif" Type="http://schemas.openxmlformats.org/officeDocument/2006/relationships/image"/><Relationship Id="rId15" Target="../media/image37.png" Type="http://schemas.openxmlformats.org/officeDocument/2006/relationships/image"/><Relationship Id="rId16" Target="../media/image38.svg" Type="http://schemas.openxmlformats.org/officeDocument/2006/relationships/image"/><Relationship Id="rId17" Target="../media/image39.png" Type="http://schemas.openxmlformats.org/officeDocument/2006/relationships/image"/><Relationship Id="rId18" Target="../media/image40.svg" Type="http://schemas.openxmlformats.org/officeDocument/2006/relationships/image"/><Relationship Id="rId19" Target="../media/image41.png" Type="http://schemas.openxmlformats.org/officeDocument/2006/relationships/image"/><Relationship Id="rId2" Target="../media/image26.png" Type="http://schemas.openxmlformats.org/officeDocument/2006/relationships/image"/><Relationship Id="rId20" Target="../media/image42.svg" Type="http://schemas.openxmlformats.org/officeDocument/2006/relationships/image"/><Relationship Id="rId21" Target="../media/image43.png" Type="http://schemas.openxmlformats.org/officeDocument/2006/relationships/image"/><Relationship Id="rId22" Target="../media/image44.svg" Type="http://schemas.openxmlformats.org/officeDocument/2006/relationships/image"/><Relationship Id="rId23" Target="../media/image45.png" Type="http://schemas.openxmlformats.org/officeDocument/2006/relationships/image"/><Relationship Id="rId24" Target="../media/image46.svg" Type="http://schemas.openxmlformats.org/officeDocument/2006/relationships/image"/><Relationship Id="rId3" Target="../media/image27.svg" Type="http://schemas.openxmlformats.org/officeDocument/2006/relationships/image"/><Relationship Id="rId4" Target="../media/image28.gif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svg" Type="http://schemas.openxmlformats.org/officeDocument/2006/relationships/image"/><Relationship Id="rId12" Target="../media/image39.png" Type="http://schemas.openxmlformats.org/officeDocument/2006/relationships/image"/><Relationship Id="rId13" Target="../media/image40.svg" Type="http://schemas.openxmlformats.org/officeDocument/2006/relationships/image"/><Relationship Id="rId14" Target="../media/image41.png" Type="http://schemas.openxmlformats.org/officeDocument/2006/relationships/image"/><Relationship Id="rId15" Target="../media/image42.svg" Type="http://schemas.openxmlformats.org/officeDocument/2006/relationships/image"/><Relationship Id="rId16" Target="../media/image43.png" Type="http://schemas.openxmlformats.org/officeDocument/2006/relationships/image"/><Relationship Id="rId17" Target="../media/image44.svg" Type="http://schemas.openxmlformats.org/officeDocument/2006/relationships/image"/><Relationship Id="rId18" Target="../media/image45.png" Type="http://schemas.openxmlformats.org/officeDocument/2006/relationships/image"/><Relationship Id="rId19" Target="../media/image46.svg" Type="http://schemas.openxmlformats.org/officeDocument/2006/relationships/image"/><Relationship Id="rId2" Target="../media/image26.png" Type="http://schemas.openxmlformats.org/officeDocument/2006/relationships/image"/><Relationship Id="rId20" Target="../media/image25.gif" Type="http://schemas.openxmlformats.org/officeDocument/2006/relationships/image"/><Relationship Id="rId3" Target="../media/image27.svg" Type="http://schemas.openxmlformats.org/officeDocument/2006/relationships/image"/><Relationship Id="rId4" Target="../media/image47.png" Type="http://schemas.openxmlformats.org/officeDocument/2006/relationships/image"/><Relationship Id="rId5" Target="../media/image48.svg" Type="http://schemas.openxmlformats.org/officeDocument/2006/relationships/image"/><Relationship Id="rId6" Target="../media/image49.jpeg" Type="http://schemas.openxmlformats.org/officeDocument/2006/relationships/image"/><Relationship Id="rId7" Target="../media/image50.png" Type="http://schemas.openxmlformats.org/officeDocument/2006/relationships/image"/><Relationship Id="rId8" Target="../media/image51.svg" Type="http://schemas.openxmlformats.org/officeDocument/2006/relationships/image"/><Relationship Id="rId9" Target="../media/image33.gif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svg" Type="http://schemas.openxmlformats.org/officeDocument/2006/relationships/image"/><Relationship Id="rId11" Target="../media/image53.png" Type="http://schemas.openxmlformats.org/officeDocument/2006/relationships/image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52.png" Type="http://schemas.openxmlformats.org/officeDocument/2006/relationships/image"/><Relationship Id="rId5" Target="../media/image50.png" Type="http://schemas.openxmlformats.org/officeDocument/2006/relationships/image"/><Relationship Id="rId6" Target="../media/image51.sv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jpeg" Type="http://schemas.openxmlformats.org/officeDocument/2006/relationships/image"/><Relationship Id="rId11" Target="../media/image59.png" Type="http://schemas.openxmlformats.org/officeDocument/2006/relationships/image"/><Relationship Id="rId12" Target="../media/image60.jpeg" Type="http://schemas.openxmlformats.org/officeDocument/2006/relationships/image"/><Relationship Id="rId13" Target="../media/image61.png" Type="http://schemas.openxmlformats.org/officeDocument/2006/relationships/image"/><Relationship Id="rId14" Target="../media/image62.svg" Type="http://schemas.openxmlformats.org/officeDocument/2006/relationships/image"/><Relationship Id="rId2" Target="../media/image50.png" Type="http://schemas.openxmlformats.org/officeDocument/2006/relationships/image"/><Relationship Id="rId3" Target="../media/image51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56.png" Type="http://schemas.openxmlformats.org/officeDocument/2006/relationships/image"/><Relationship Id="rId9" Target="../media/image5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6.png" Type="http://schemas.openxmlformats.org/officeDocument/2006/relationships/image"/><Relationship Id="rId11" Target="../media/image57.svg" Type="http://schemas.openxmlformats.org/officeDocument/2006/relationships/image"/><Relationship Id="rId12" Target="../media/image7.gif" Type="http://schemas.openxmlformats.org/officeDocument/2006/relationships/image"/><Relationship Id="rId13" Target="../media/image63.jpeg" Type="http://schemas.openxmlformats.org/officeDocument/2006/relationships/image"/><Relationship Id="rId14" Target="../media/image64.jpeg" Type="http://schemas.openxmlformats.org/officeDocument/2006/relationships/image"/><Relationship Id="rId15" Target="../media/image65.jpeg" Type="http://schemas.openxmlformats.org/officeDocument/2006/relationships/image"/><Relationship Id="rId16" Target="../media/image28.gif" Type="http://schemas.openxmlformats.org/officeDocument/2006/relationships/image"/><Relationship Id="rId2" Target="../media/image50.png" Type="http://schemas.openxmlformats.org/officeDocument/2006/relationships/image"/><Relationship Id="rId3" Target="../media/image51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media/image67.svg" Type="http://schemas.openxmlformats.org/officeDocument/2006/relationships/image"/><Relationship Id="rId4" Target="../media/image68.png" Type="http://schemas.openxmlformats.org/officeDocument/2006/relationships/image"/><Relationship Id="rId5" Target="../media/image69.svg" Type="http://schemas.openxmlformats.org/officeDocument/2006/relationships/image"/><Relationship Id="rId6" Target="../media/image70.png" Type="http://schemas.openxmlformats.org/officeDocument/2006/relationships/image"/><Relationship Id="rId7" Target="../media/image71.svg" Type="http://schemas.openxmlformats.org/officeDocument/2006/relationships/image"/><Relationship Id="rId8" Target="../media/image72.png" Type="http://schemas.openxmlformats.org/officeDocument/2006/relationships/image"/><Relationship Id="rId9" Target="../media/image7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0.png" Type="http://schemas.openxmlformats.org/officeDocument/2006/relationships/image"/><Relationship Id="rId11" Target="../media/image81.svg" Type="http://schemas.openxmlformats.org/officeDocument/2006/relationships/image"/><Relationship Id="rId12" Target="../media/image82.png" Type="http://schemas.openxmlformats.org/officeDocument/2006/relationships/image"/><Relationship Id="rId13" Target="../media/image83.svg" Type="http://schemas.openxmlformats.org/officeDocument/2006/relationships/image"/><Relationship Id="rId14" Target="../media/image3.png" Type="http://schemas.openxmlformats.org/officeDocument/2006/relationships/image"/><Relationship Id="rId15" Target="../media/image4.svg" Type="http://schemas.openxmlformats.org/officeDocument/2006/relationships/image"/><Relationship Id="rId16" Target="../media/image84.png" Type="http://schemas.openxmlformats.org/officeDocument/2006/relationships/image"/><Relationship Id="rId17" Target="../media/image85.svg" Type="http://schemas.openxmlformats.org/officeDocument/2006/relationships/image"/><Relationship Id="rId18" Target="../media/image39.png" Type="http://schemas.openxmlformats.org/officeDocument/2006/relationships/image"/><Relationship Id="rId19" Target="../media/image40.svg" Type="http://schemas.openxmlformats.org/officeDocument/2006/relationships/image"/><Relationship Id="rId2" Target="../media/image26.png" Type="http://schemas.openxmlformats.org/officeDocument/2006/relationships/image"/><Relationship Id="rId20" Target="../media/image86.gif" Type="http://schemas.openxmlformats.org/officeDocument/2006/relationships/image"/><Relationship Id="rId3" Target="../media/image27.svg" Type="http://schemas.openxmlformats.org/officeDocument/2006/relationships/image"/><Relationship Id="rId4" Target="../media/image74.png" Type="http://schemas.openxmlformats.org/officeDocument/2006/relationships/image"/><Relationship Id="rId5" Target="../media/image75.svg" Type="http://schemas.openxmlformats.org/officeDocument/2006/relationships/image"/><Relationship Id="rId6" Target="../media/image76.png" Type="http://schemas.openxmlformats.org/officeDocument/2006/relationships/image"/><Relationship Id="rId7" Target="../media/image77.svg" Type="http://schemas.openxmlformats.org/officeDocument/2006/relationships/image"/><Relationship Id="rId8" Target="../media/image78.png" Type="http://schemas.openxmlformats.org/officeDocument/2006/relationships/image"/><Relationship Id="rId9" Target="../media/image7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705109"/>
            <a:ext cx="18288000" cy="1163782"/>
            <a:chOff x="0" y="0"/>
            <a:chExt cx="24384000" cy="15517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128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6256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82336" y="2573151"/>
            <a:ext cx="15268040" cy="6685149"/>
            <a:chOff x="0" y="0"/>
            <a:chExt cx="4021212" cy="17606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21212" cy="1760698"/>
            </a:xfrm>
            <a:custGeom>
              <a:avLst/>
              <a:gdLst/>
              <a:ahLst/>
              <a:cxnLst/>
              <a:rect r="r" b="b" t="t" l="l"/>
              <a:pathLst>
                <a:path h="1760698" w="4021212">
                  <a:moveTo>
                    <a:pt x="24846" y="0"/>
                  </a:moveTo>
                  <a:lnTo>
                    <a:pt x="3996366" y="0"/>
                  </a:lnTo>
                  <a:cubicBezTo>
                    <a:pt x="4010088" y="0"/>
                    <a:pt x="4021212" y="11124"/>
                    <a:pt x="4021212" y="24846"/>
                  </a:cubicBezTo>
                  <a:lnTo>
                    <a:pt x="4021212" y="1735851"/>
                  </a:lnTo>
                  <a:cubicBezTo>
                    <a:pt x="4021212" y="1749574"/>
                    <a:pt x="4010088" y="1760698"/>
                    <a:pt x="3996366" y="1760698"/>
                  </a:cubicBezTo>
                  <a:lnTo>
                    <a:pt x="24846" y="1760698"/>
                  </a:lnTo>
                  <a:cubicBezTo>
                    <a:pt x="11124" y="1760698"/>
                    <a:pt x="0" y="1749574"/>
                    <a:pt x="0" y="1735851"/>
                  </a:cubicBezTo>
                  <a:lnTo>
                    <a:pt x="0" y="24846"/>
                  </a:lnTo>
                  <a:cubicBezTo>
                    <a:pt x="0" y="11124"/>
                    <a:pt x="11124" y="0"/>
                    <a:pt x="24846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4021212" cy="178927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341087" y="6151992"/>
            <a:ext cx="3370555" cy="3571879"/>
          </a:xfrm>
          <a:custGeom>
            <a:avLst/>
            <a:gdLst/>
            <a:ahLst/>
            <a:cxnLst/>
            <a:rect r="r" b="b" t="t" l="l"/>
            <a:pathLst>
              <a:path h="3571879" w="3370555">
                <a:moveTo>
                  <a:pt x="0" y="0"/>
                </a:moveTo>
                <a:lnTo>
                  <a:pt x="3370556" y="0"/>
                </a:lnTo>
                <a:lnTo>
                  <a:pt x="3370556" y="3571879"/>
                </a:lnTo>
                <a:lnTo>
                  <a:pt x="0" y="35718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2361856" y="6943369"/>
            <a:ext cx="2319862" cy="2761741"/>
          </a:xfrm>
          <a:prstGeom prst="rect">
            <a:avLst/>
          </a:prstGeom>
        </p:spPr>
      </p:pic>
      <p:sp>
        <p:nvSpPr>
          <p:cNvPr name="Freeform 12" id="12"/>
          <p:cNvSpPr/>
          <p:nvPr/>
        </p:nvSpPr>
        <p:spPr>
          <a:xfrm flipH="true" flipV="false" rot="0">
            <a:off x="6121409" y="1877631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7" y="0"/>
                </a:moveTo>
                <a:lnTo>
                  <a:pt x="0" y="0"/>
                </a:lnTo>
                <a:lnTo>
                  <a:pt x="0" y="313329"/>
                </a:lnTo>
                <a:lnTo>
                  <a:pt x="335927" y="313329"/>
                </a:lnTo>
                <a:lnTo>
                  <a:pt x="33592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359069" y="7162764"/>
            <a:ext cx="2196534" cy="938519"/>
          </a:xfrm>
          <a:custGeom>
            <a:avLst/>
            <a:gdLst/>
            <a:ahLst/>
            <a:cxnLst/>
            <a:rect r="r" b="b" t="t" l="l"/>
            <a:pathLst>
              <a:path h="938519" w="2196534">
                <a:moveTo>
                  <a:pt x="0" y="0"/>
                </a:moveTo>
                <a:lnTo>
                  <a:pt x="2196534" y="0"/>
                </a:lnTo>
                <a:lnTo>
                  <a:pt x="2196534" y="938519"/>
                </a:lnTo>
                <a:lnTo>
                  <a:pt x="0" y="93851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018089" y="7158770"/>
            <a:ext cx="2196534" cy="942513"/>
          </a:xfrm>
          <a:custGeom>
            <a:avLst/>
            <a:gdLst/>
            <a:ahLst/>
            <a:cxnLst/>
            <a:rect r="r" b="b" t="t" l="l"/>
            <a:pathLst>
              <a:path h="942513" w="2196534">
                <a:moveTo>
                  <a:pt x="0" y="0"/>
                </a:moveTo>
                <a:lnTo>
                  <a:pt x="2196534" y="0"/>
                </a:lnTo>
                <a:lnTo>
                  <a:pt x="2196534" y="942513"/>
                </a:lnTo>
                <a:lnTo>
                  <a:pt x="0" y="94251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713082" y="7158770"/>
            <a:ext cx="2221897" cy="917038"/>
          </a:xfrm>
          <a:custGeom>
            <a:avLst/>
            <a:gdLst/>
            <a:ahLst/>
            <a:cxnLst/>
            <a:rect r="r" b="b" t="t" l="l"/>
            <a:pathLst>
              <a:path h="917038" w="2221897">
                <a:moveTo>
                  <a:pt x="0" y="0"/>
                </a:moveTo>
                <a:lnTo>
                  <a:pt x="2221897" y="0"/>
                </a:lnTo>
                <a:lnTo>
                  <a:pt x="2221897" y="917038"/>
                </a:lnTo>
                <a:lnTo>
                  <a:pt x="0" y="91703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5511053" y="682309"/>
            <a:ext cx="1952265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63"/>
              </a:lnSpc>
            </a:pPr>
            <a:r>
              <a:rPr lang="en-US" sz="2199">
                <a:solidFill>
                  <a:srgbClr val="FF63D8"/>
                </a:solidFill>
                <a:latin typeface="Arcade Gamer"/>
              </a:rPr>
              <a:t>PLAYER 2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2695009" y="596383"/>
            <a:ext cx="2377744" cy="432317"/>
          </a:xfrm>
          <a:custGeom>
            <a:avLst/>
            <a:gdLst/>
            <a:ahLst/>
            <a:cxnLst/>
            <a:rect r="r" b="b" t="t" l="l"/>
            <a:pathLst>
              <a:path h="432317" w="2377744">
                <a:moveTo>
                  <a:pt x="0" y="0"/>
                </a:moveTo>
                <a:lnTo>
                  <a:pt x="2377745" y="0"/>
                </a:lnTo>
                <a:lnTo>
                  <a:pt x="2377745" y="432317"/>
                </a:lnTo>
                <a:lnTo>
                  <a:pt x="0" y="43231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424017" y="670536"/>
            <a:ext cx="2087036" cy="379461"/>
          </a:xfrm>
          <a:custGeom>
            <a:avLst/>
            <a:gdLst/>
            <a:ahLst/>
            <a:cxnLst/>
            <a:rect r="r" b="b" t="t" l="l"/>
            <a:pathLst>
              <a:path h="379461" w="2087036">
                <a:moveTo>
                  <a:pt x="0" y="0"/>
                </a:moveTo>
                <a:lnTo>
                  <a:pt x="2087036" y="0"/>
                </a:lnTo>
                <a:lnTo>
                  <a:pt x="2087036" y="379461"/>
                </a:lnTo>
                <a:lnTo>
                  <a:pt x="0" y="37946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0">
            <a:off x="13950410" y="8614008"/>
            <a:ext cx="1855950" cy="1091101"/>
          </a:xfrm>
          <a:custGeom>
            <a:avLst/>
            <a:gdLst/>
            <a:ahLst/>
            <a:cxnLst/>
            <a:rect r="r" b="b" t="t" l="l"/>
            <a:pathLst>
              <a:path h="1091101" w="1855950">
                <a:moveTo>
                  <a:pt x="1855950" y="0"/>
                </a:moveTo>
                <a:lnTo>
                  <a:pt x="0" y="0"/>
                </a:lnTo>
                <a:lnTo>
                  <a:pt x="0" y="1091101"/>
                </a:lnTo>
                <a:lnTo>
                  <a:pt x="1855950" y="1091101"/>
                </a:lnTo>
                <a:lnTo>
                  <a:pt x="185595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-1010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75433" y="6228904"/>
            <a:ext cx="2319577" cy="3476205"/>
          </a:xfrm>
          <a:custGeom>
            <a:avLst/>
            <a:gdLst/>
            <a:ahLst/>
            <a:cxnLst/>
            <a:rect r="r" b="b" t="t" l="l"/>
            <a:pathLst>
              <a:path h="3476205" w="2319577">
                <a:moveTo>
                  <a:pt x="0" y="0"/>
                </a:moveTo>
                <a:lnTo>
                  <a:pt x="2319576" y="0"/>
                </a:lnTo>
                <a:lnTo>
                  <a:pt x="2319576" y="3476205"/>
                </a:lnTo>
                <a:lnTo>
                  <a:pt x="0" y="347620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25">
            <a:alphaModFix amt="71000"/>
          </a:blip>
          <a:srcRect l="0" t="0" r="0" b="0"/>
          <a:stretch>
            <a:fillRect/>
          </a:stretch>
        </p:blipFill>
        <p:spPr>
          <a:xfrm flipH="false" flipV="false" rot="604890">
            <a:off x="17509575" y="4896612"/>
            <a:ext cx="554300" cy="577396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5">
            <a:alphaModFix amt="71000"/>
          </a:blip>
          <a:srcRect l="0" t="0" r="0" b="0"/>
          <a:stretch>
            <a:fillRect/>
          </a:stretch>
        </p:blipFill>
        <p:spPr>
          <a:xfrm flipH="false" flipV="false" rot="-1221735">
            <a:off x="17085962" y="3338385"/>
            <a:ext cx="397359" cy="413915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5">
            <a:alphaModFix amt="71000"/>
          </a:blip>
          <a:srcRect l="0" t="0" r="0" b="0"/>
          <a:stretch>
            <a:fillRect/>
          </a:stretch>
        </p:blipFill>
        <p:spPr>
          <a:xfrm flipH="false" flipV="false" rot="0">
            <a:off x="17517576" y="1957766"/>
            <a:ext cx="269149" cy="280364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5">
            <a:alphaModFix amt="71000"/>
          </a:blip>
          <a:srcRect l="0" t="0" r="0" b="0"/>
          <a:stretch>
            <a:fillRect/>
          </a:stretch>
        </p:blipFill>
        <p:spPr>
          <a:xfrm flipH="false" flipV="false" rot="-599390">
            <a:off x="421312" y="5056909"/>
            <a:ext cx="554300" cy="577396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5">
            <a:alphaModFix amt="71000"/>
          </a:blip>
          <a:srcRect l="0" t="0" r="0" b="0"/>
          <a:stretch>
            <a:fillRect/>
          </a:stretch>
        </p:blipFill>
        <p:spPr>
          <a:xfrm flipH="false" flipV="false" rot="368085">
            <a:off x="788009" y="3418711"/>
            <a:ext cx="397359" cy="413915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5">
            <a:alphaModFix amt="71000"/>
          </a:blip>
          <a:srcRect l="0" t="0" r="0" b="0"/>
          <a:stretch>
            <a:fillRect/>
          </a:stretch>
        </p:blipFill>
        <p:spPr>
          <a:xfrm flipH="false" flipV="false" rot="-980286">
            <a:off x="463881" y="1925570"/>
            <a:ext cx="269149" cy="280364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6"/>
          <a:srcRect l="0" t="0" r="0" b="0"/>
          <a:stretch>
            <a:fillRect/>
          </a:stretch>
        </p:blipFill>
        <p:spPr>
          <a:xfrm flipH="false" flipV="false" rot="0">
            <a:off x="12445942" y="6532526"/>
            <a:ext cx="978075" cy="934061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828291" y="639714"/>
            <a:ext cx="1866718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3"/>
              </a:lnSpc>
            </a:pPr>
            <a:r>
              <a:rPr lang="en-US" sz="2199">
                <a:solidFill>
                  <a:srgbClr val="585EFF"/>
                </a:solidFill>
                <a:latin typeface="Arcade Gamer"/>
              </a:rPr>
              <a:t>PLAYER 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625300" y="1763785"/>
            <a:ext cx="5650752" cy="474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Disket Mono"/>
              </a:rPr>
              <a:t>Name of Game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361856" y="3594736"/>
            <a:ext cx="13564288" cy="3088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59"/>
              </a:lnSpc>
            </a:pPr>
            <a:r>
              <a:rPr lang="en-US" sz="10499">
                <a:solidFill>
                  <a:srgbClr val="FF63D8"/>
                </a:solidFill>
                <a:latin typeface="Arcade Gamer"/>
              </a:rPr>
              <a:t>CAPE FLATS CHRONICLES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021769" y="682309"/>
            <a:ext cx="4244462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3"/>
              </a:lnSpc>
            </a:pPr>
            <a:r>
              <a:rPr lang="en-US" sz="2199">
                <a:solidFill>
                  <a:srgbClr val="FFFFFF"/>
                </a:solidFill>
                <a:latin typeface="Arcade Gamer"/>
              </a:rPr>
              <a:t>HIGHSCORE </a:t>
            </a:r>
            <a:r>
              <a:rPr lang="en-US" sz="2199">
                <a:solidFill>
                  <a:srgbClr val="21EF80"/>
                </a:solidFill>
                <a:latin typeface="Arcade Gamer"/>
              </a:rPr>
              <a:t>2500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970" y="2934751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827317"/>
            <a:ext cx="16230600" cy="2672067"/>
            <a:chOff x="0" y="0"/>
            <a:chExt cx="4274726" cy="7037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703754"/>
            </a:xfrm>
            <a:custGeom>
              <a:avLst/>
              <a:gdLst/>
              <a:ahLst/>
              <a:cxnLst/>
              <a:rect r="r" b="b" t="t" l="l"/>
              <a:pathLst>
                <a:path h="703754" w="4274726">
                  <a:moveTo>
                    <a:pt x="23373" y="0"/>
                  </a:moveTo>
                  <a:lnTo>
                    <a:pt x="4251353" y="0"/>
                  </a:lnTo>
                  <a:cubicBezTo>
                    <a:pt x="4264261" y="0"/>
                    <a:pt x="4274726" y="10464"/>
                    <a:pt x="4274726" y="23373"/>
                  </a:cubicBezTo>
                  <a:lnTo>
                    <a:pt x="4274726" y="680382"/>
                  </a:lnTo>
                  <a:cubicBezTo>
                    <a:pt x="4274726" y="693290"/>
                    <a:pt x="4264261" y="703754"/>
                    <a:pt x="4251353" y="703754"/>
                  </a:cubicBezTo>
                  <a:lnTo>
                    <a:pt x="23373" y="703754"/>
                  </a:lnTo>
                  <a:cubicBezTo>
                    <a:pt x="10464" y="703754"/>
                    <a:pt x="0" y="693290"/>
                    <a:pt x="0" y="680382"/>
                  </a:cubicBezTo>
                  <a:lnTo>
                    <a:pt x="0" y="23373"/>
                  </a:lnTo>
                  <a:cubicBezTo>
                    <a:pt x="0" y="10464"/>
                    <a:pt x="10464" y="0"/>
                    <a:pt x="23373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274726" cy="73232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446664" y="5629604"/>
            <a:ext cx="821672" cy="877409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1028700" y="6912088"/>
            <a:ext cx="3657600" cy="551965"/>
          </a:xfrm>
          <a:custGeom>
            <a:avLst/>
            <a:gdLst/>
            <a:ahLst/>
            <a:cxnLst/>
            <a:rect r="r" b="b" t="t" l="l"/>
            <a:pathLst>
              <a:path h="551965" w="3657600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219700" y="6912088"/>
            <a:ext cx="3657600" cy="551965"/>
          </a:xfrm>
          <a:custGeom>
            <a:avLst/>
            <a:gdLst/>
            <a:ahLst/>
            <a:cxnLst/>
            <a:rect r="r" b="b" t="t" l="l"/>
            <a:pathLst>
              <a:path h="551965" w="3657600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410700" y="6912088"/>
            <a:ext cx="3657600" cy="551965"/>
          </a:xfrm>
          <a:custGeom>
            <a:avLst/>
            <a:gdLst/>
            <a:ahLst/>
            <a:cxnLst/>
            <a:rect r="r" b="b" t="t" l="l"/>
            <a:pathLst>
              <a:path h="551965" w="3657600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601700" y="6912088"/>
            <a:ext cx="3657600" cy="551965"/>
          </a:xfrm>
          <a:custGeom>
            <a:avLst/>
            <a:gdLst/>
            <a:ahLst/>
            <a:cxnLst/>
            <a:rect r="r" b="b" t="t" l="l"/>
            <a:pathLst>
              <a:path h="551965" w="3657600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9410700" y="3006686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0" y="9465127"/>
            <a:ext cx="21945600" cy="1103930"/>
            <a:chOff x="0" y="0"/>
            <a:chExt cx="29260800" cy="147190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975360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950720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268456" y="8547209"/>
            <a:ext cx="7324230" cy="1495425"/>
            <a:chOff x="0" y="0"/>
            <a:chExt cx="5525504" cy="112817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525504" cy="1128170"/>
            </a:xfrm>
            <a:custGeom>
              <a:avLst/>
              <a:gdLst/>
              <a:ahLst/>
              <a:cxnLst/>
              <a:rect r="r" b="b" t="t" l="l"/>
              <a:pathLst>
                <a:path h="1128170" w="5525504">
                  <a:moveTo>
                    <a:pt x="31711" y="0"/>
                  </a:moveTo>
                  <a:lnTo>
                    <a:pt x="5493793" y="0"/>
                  </a:lnTo>
                  <a:cubicBezTo>
                    <a:pt x="5511307" y="0"/>
                    <a:pt x="5525504" y="14197"/>
                    <a:pt x="5525504" y="31711"/>
                  </a:cubicBezTo>
                  <a:lnTo>
                    <a:pt x="5525504" y="1096459"/>
                  </a:lnTo>
                  <a:cubicBezTo>
                    <a:pt x="5525504" y="1104869"/>
                    <a:pt x="5522163" y="1112935"/>
                    <a:pt x="5516216" y="1118882"/>
                  </a:cubicBezTo>
                  <a:cubicBezTo>
                    <a:pt x="5510269" y="1124829"/>
                    <a:pt x="5502204" y="1128170"/>
                    <a:pt x="5493793" y="1128170"/>
                  </a:cubicBezTo>
                  <a:lnTo>
                    <a:pt x="31711" y="1128170"/>
                  </a:lnTo>
                  <a:cubicBezTo>
                    <a:pt x="14197" y="1128170"/>
                    <a:pt x="0" y="1113973"/>
                    <a:pt x="0" y="1096459"/>
                  </a:cubicBezTo>
                  <a:lnTo>
                    <a:pt x="0" y="31711"/>
                  </a:lnTo>
                  <a:cubicBezTo>
                    <a:pt x="0" y="23301"/>
                    <a:pt x="3341" y="15235"/>
                    <a:pt x="9288" y="9288"/>
                  </a:cubicBezTo>
                  <a:cubicBezTo>
                    <a:pt x="15235" y="3341"/>
                    <a:pt x="23301" y="0"/>
                    <a:pt x="31711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ysDot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5525504" cy="115674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 Bold"/>
                </a:rPr>
                <a:t>Tip:</a:t>
              </a:r>
              <a:r>
                <a:rPr lang="en-US" sz="1500">
                  <a:solidFill>
                    <a:srgbClr val="000000"/>
                  </a:solidFill>
                  <a:latin typeface="Garet"/>
                </a:rPr>
                <a:t> Use links to go to a different page inside your presentation. </a:t>
              </a:r>
            </a:p>
            <a:p>
              <a:pPr algn="l">
                <a:lnSpc>
                  <a:spcPts val="2100"/>
                </a:lnSpc>
              </a:pPr>
            </a:p>
            <a:p>
              <a:pPr algn="l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 Bold"/>
                </a:rPr>
                <a:t>How: </a:t>
              </a:r>
              <a:r>
                <a:rPr lang="en-US" sz="1500">
                  <a:solidFill>
                    <a:srgbClr val="000000"/>
                  </a:solidFill>
                  <a:latin typeface="Garet"/>
                </a:rPr>
                <a:t>Highlight text, click on the link symbol on the toolbar, and select the page in your presentation  you want to connect.</a:t>
              </a:r>
            </a:p>
          </p:txBody>
        </p:sp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6848318" y="719461"/>
            <a:ext cx="744368" cy="331244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6597310" y="5629604"/>
            <a:ext cx="772120" cy="877409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10698405" y="5760223"/>
            <a:ext cx="1018464" cy="616171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15045843" y="5638524"/>
            <a:ext cx="769314" cy="859569"/>
          </a:xfrm>
          <a:prstGeom prst="rect">
            <a:avLst/>
          </a:prstGeom>
        </p:spPr>
      </p:pic>
      <p:sp>
        <p:nvSpPr>
          <p:cNvPr name="Freeform 23" id="23"/>
          <p:cNvSpPr/>
          <p:nvPr/>
        </p:nvSpPr>
        <p:spPr>
          <a:xfrm flipH="false" flipV="false" rot="0">
            <a:off x="14333567" y="719461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577270" y="668737"/>
            <a:ext cx="1082363" cy="464432"/>
          </a:xfrm>
          <a:custGeom>
            <a:avLst/>
            <a:gdLst/>
            <a:ahLst/>
            <a:cxnLst/>
            <a:rect r="r" b="b" t="t" l="l"/>
            <a:pathLst>
              <a:path h="464432" w="1082363">
                <a:moveTo>
                  <a:pt x="0" y="0"/>
                </a:moveTo>
                <a:lnTo>
                  <a:pt x="1082364" y="0"/>
                </a:lnTo>
                <a:lnTo>
                  <a:pt x="1082364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2251760" y="572874"/>
            <a:ext cx="1211480" cy="624416"/>
            <a:chOff x="0" y="0"/>
            <a:chExt cx="1615307" cy="832555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832555" y="18217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01</a:t>
              </a:r>
            </a:p>
          </p:txBody>
        </p:sp>
        <p:sp>
          <p:nvSpPr>
            <p:cNvPr name="Freeform 27" id="27"/>
            <p:cNvSpPr/>
            <p:nvPr/>
          </p:nvSpPr>
          <p:spPr>
            <a:xfrm flipH="false" flipV="false" rot="2775787">
              <a:off x="121853" y="121853"/>
              <a:ext cx="588848" cy="588848"/>
            </a:xfrm>
            <a:custGeom>
              <a:avLst/>
              <a:gdLst/>
              <a:ahLst/>
              <a:cxnLst/>
              <a:rect r="r" b="b" t="t" l="l"/>
              <a:pathLst>
                <a:path h="588848" w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5209095" y="713838"/>
            <a:ext cx="862336" cy="327152"/>
            <a:chOff x="0" y="0"/>
            <a:chExt cx="1149782" cy="436203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367030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12</a:t>
              </a:r>
            </a:p>
          </p:txBody>
        </p:sp>
        <p:sp>
          <p:nvSpPr>
            <p:cNvPr name="Freeform 30" id="30"/>
            <p:cNvSpPr/>
            <p:nvPr/>
          </p:nvSpPr>
          <p:spPr>
            <a:xfrm flipH="false" flipV="false" rot="0">
              <a:off x="0" y="20313"/>
              <a:ext cx="367030" cy="332329"/>
            </a:xfrm>
            <a:custGeom>
              <a:avLst/>
              <a:gdLst/>
              <a:ahLst/>
              <a:cxnLst/>
              <a:rect r="r" b="b" t="t" l="l"/>
              <a:pathLst>
                <a:path h="332329" w="367030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3881134" y="688074"/>
            <a:ext cx="908861" cy="327152"/>
            <a:chOff x="0" y="0"/>
            <a:chExt cx="1211815" cy="436203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429063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07</a:t>
              </a:r>
            </a:p>
          </p:txBody>
        </p:sp>
        <p:sp>
          <p:nvSpPr>
            <p:cNvPr name="Freeform 33" id="33"/>
            <p:cNvSpPr/>
            <p:nvPr/>
          </p:nvSpPr>
          <p:spPr>
            <a:xfrm flipH="false" flipV="false" rot="0">
              <a:off x="0" y="58413"/>
              <a:ext cx="429063" cy="332329"/>
            </a:xfrm>
            <a:custGeom>
              <a:avLst/>
              <a:gdLst/>
              <a:ahLst/>
              <a:cxnLst/>
              <a:rect r="r" b="b" t="t" l="l"/>
              <a:pathLst>
                <a:path h="332329" w="429063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9963442" y="2439451"/>
            <a:ext cx="6563991" cy="140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rcade Gamer"/>
              </a:rPr>
              <a:t>PEOPLE WHO PARTICIPATED IN THE MAKING OF THE GAME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28700" y="7641761"/>
            <a:ext cx="3761295" cy="688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Disket Mono"/>
              </a:rPr>
              <a:t>Hakeem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219700" y="7641761"/>
            <a:ext cx="3657600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Disket Mono"/>
              </a:rPr>
              <a:t>Ben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410700" y="7641761"/>
            <a:ext cx="3657600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Disket Mono"/>
              </a:rPr>
              <a:t>Matt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601700" y="7641761"/>
            <a:ext cx="3657600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Disket Mono"/>
              </a:rPr>
              <a:t>Wandipa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659634" y="2510570"/>
            <a:ext cx="7217666" cy="1296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20"/>
              </a:lnSpc>
            </a:pPr>
            <a:r>
              <a:rPr lang="en-US" sz="8500">
                <a:solidFill>
                  <a:srgbClr val="FF63D8"/>
                </a:solidFill>
                <a:latin typeface="Arcade Gamer"/>
              </a:rPr>
              <a:t>MEMBERS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970" y="2934751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07632" y="1949135"/>
            <a:ext cx="6451668" cy="10752781"/>
          </a:xfrm>
          <a:custGeom>
            <a:avLst/>
            <a:gdLst/>
            <a:ahLst/>
            <a:cxnLst/>
            <a:rect r="r" b="b" t="t" l="l"/>
            <a:pathLst>
              <a:path h="10752781" w="6451668">
                <a:moveTo>
                  <a:pt x="0" y="0"/>
                </a:moveTo>
                <a:lnTo>
                  <a:pt x="6451668" y="0"/>
                </a:lnTo>
                <a:lnTo>
                  <a:pt x="6451668" y="10752780"/>
                </a:lnTo>
                <a:lnTo>
                  <a:pt x="0" y="107527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5269834"/>
            <a:ext cx="8560485" cy="3988466"/>
            <a:chOff x="0" y="0"/>
            <a:chExt cx="2254613" cy="10504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54613" cy="1050460"/>
            </a:xfrm>
            <a:custGeom>
              <a:avLst/>
              <a:gdLst/>
              <a:ahLst/>
              <a:cxnLst/>
              <a:rect r="r" b="b" t="t" l="l"/>
              <a:pathLst>
                <a:path h="1050460" w="2254613">
                  <a:moveTo>
                    <a:pt x="44315" y="0"/>
                  </a:moveTo>
                  <a:lnTo>
                    <a:pt x="2210299" y="0"/>
                  </a:lnTo>
                  <a:cubicBezTo>
                    <a:pt x="2222052" y="0"/>
                    <a:pt x="2233323" y="4669"/>
                    <a:pt x="2241634" y="12979"/>
                  </a:cubicBezTo>
                  <a:cubicBezTo>
                    <a:pt x="2249944" y="21290"/>
                    <a:pt x="2254613" y="32562"/>
                    <a:pt x="2254613" y="44315"/>
                  </a:cubicBezTo>
                  <a:lnTo>
                    <a:pt x="2254613" y="1006146"/>
                  </a:lnTo>
                  <a:cubicBezTo>
                    <a:pt x="2254613" y="1017899"/>
                    <a:pt x="2249944" y="1029170"/>
                    <a:pt x="2241634" y="1037481"/>
                  </a:cubicBezTo>
                  <a:cubicBezTo>
                    <a:pt x="2233323" y="1045791"/>
                    <a:pt x="2222052" y="1050460"/>
                    <a:pt x="2210299" y="1050460"/>
                  </a:cubicBezTo>
                  <a:lnTo>
                    <a:pt x="44315" y="1050460"/>
                  </a:lnTo>
                  <a:cubicBezTo>
                    <a:pt x="32562" y="1050460"/>
                    <a:pt x="21290" y="1045791"/>
                    <a:pt x="12979" y="1037481"/>
                  </a:cubicBezTo>
                  <a:cubicBezTo>
                    <a:pt x="4669" y="1029170"/>
                    <a:pt x="0" y="1017899"/>
                    <a:pt x="0" y="1006146"/>
                  </a:cubicBezTo>
                  <a:lnTo>
                    <a:pt x="0" y="44315"/>
                  </a:lnTo>
                  <a:cubicBezTo>
                    <a:pt x="0" y="32562"/>
                    <a:pt x="4669" y="21290"/>
                    <a:pt x="12979" y="12979"/>
                  </a:cubicBezTo>
                  <a:cubicBezTo>
                    <a:pt x="21290" y="4669"/>
                    <a:pt x="32562" y="0"/>
                    <a:pt x="44315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254613" cy="1107610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 algn="l"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</a:rPr>
                <a:t>    </a:t>
              </a:r>
            </a:p>
            <a:p>
              <a:pPr algn="l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1050460" y="2191889"/>
            <a:ext cx="5966012" cy="3579607"/>
            <a:chOff x="0" y="0"/>
            <a:chExt cx="6350000" cy="381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6"/>
              <a:stretch>
                <a:fillRect l="-2941" t="0" r="-2941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CB34A5"/>
            </a:solidFill>
          </p:spPr>
        </p:sp>
      </p:grpSp>
      <p:sp>
        <p:nvSpPr>
          <p:cNvPr name="Freeform 10" id="10"/>
          <p:cNvSpPr/>
          <p:nvPr/>
        </p:nvSpPr>
        <p:spPr>
          <a:xfrm flipH="true" flipV="false" rot="0">
            <a:off x="1569882" y="5719084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7" y="0"/>
                </a:moveTo>
                <a:lnTo>
                  <a:pt x="0" y="0"/>
                </a:lnTo>
                <a:lnTo>
                  <a:pt x="0" y="313329"/>
                </a:lnTo>
                <a:lnTo>
                  <a:pt x="335927" y="313329"/>
                </a:lnTo>
                <a:lnTo>
                  <a:pt x="33592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6514932" y="719461"/>
            <a:ext cx="744368" cy="331244"/>
          </a:xfrm>
          <a:prstGeom prst="rect">
            <a:avLst/>
          </a:prstGeom>
        </p:spPr>
      </p:pic>
      <p:sp>
        <p:nvSpPr>
          <p:cNvPr name="Freeform 12" id="12"/>
          <p:cNvSpPr/>
          <p:nvPr/>
        </p:nvSpPr>
        <p:spPr>
          <a:xfrm flipH="false" flipV="false" rot="0">
            <a:off x="14000181" y="719461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668737"/>
            <a:ext cx="1082363" cy="464432"/>
          </a:xfrm>
          <a:custGeom>
            <a:avLst/>
            <a:gdLst/>
            <a:ahLst/>
            <a:cxnLst/>
            <a:rect r="r" b="b" t="t" l="l"/>
            <a:pathLst>
              <a:path h="464432" w="1082363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2486381" y="588745"/>
            <a:ext cx="1211480" cy="624416"/>
            <a:chOff x="0" y="0"/>
            <a:chExt cx="1615307" cy="832555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832555" y="18217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01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2775787">
              <a:off x="121853" y="121853"/>
              <a:ext cx="588848" cy="588848"/>
            </a:xfrm>
            <a:custGeom>
              <a:avLst/>
              <a:gdLst/>
              <a:ahLst/>
              <a:cxnLst/>
              <a:rect r="r" b="b" t="t" l="l"/>
              <a:pathLst>
                <a:path h="588848" w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5443716" y="729709"/>
            <a:ext cx="862336" cy="327152"/>
            <a:chOff x="0" y="0"/>
            <a:chExt cx="1149782" cy="436203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367030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12</a:t>
              </a: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0">
              <a:off x="0" y="20313"/>
              <a:ext cx="367030" cy="332329"/>
            </a:xfrm>
            <a:custGeom>
              <a:avLst/>
              <a:gdLst/>
              <a:ahLst/>
              <a:cxnLst/>
              <a:rect r="r" b="b" t="t" l="l"/>
              <a:pathLst>
                <a:path h="332329" w="367030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4115755" y="703945"/>
            <a:ext cx="908861" cy="327152"/>
            <a:chOff x="0" y="0"/>
            <a:chExt cx="1211815" cy="436203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429063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07</a:t>
              </a:r>
            </a:p>
          </p:txBody>
        </p:sp>
        <p:sp>
          <p:nvSpPr>
            <p:cNvPr name="Freeform 22" id="22"/>
            <p:cNvSpPr/>
            <p:nvPr/>
          </p:nvSpPr>
          <p:spPr>
            <a:xfrm flipH="false" flipV="false" rot="0">
              <a:off x="0" y="58413"/>
              <a:ext cx="429063" cy="332329"/>
            </a:xfrm>
            <a:custGeom>
              <a:avLst/>
              <a:gdLst/>
              <a:ahLst/>
              <a:cxnLst/>
              <a:rect r="r" b="b" t="t" l="l"/>
              <a:pathLst>
                <a:path h="332329" w="429063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2779030" y="8337550"/>
            <a:ext cx="2442301" cy="920750"/>
            <a:chOff x="0" y="0"/>
            <a:chExt cx="643240" cy="24250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43240" cy="242502"/>
            </a:xfrm>
            <a:custGeom>
              <a:avLst/>
              <a:gdLst/>
              <a:ahLst/>
              <a:cxnLst/>
              <a:rect r="r" b="b" t="t" l="l"/>
              <a:pathLst>
                <a:path h="242502" w="643240">
                  <a:moveTo>
                    <a:pt x="121251" y="0"/>
                  </a:moveTo>
                  <a:lnTo>
                    <a:pt x="521989" y="0"/>
                  </a:lnTo>
                  <a:cubicBezTo>
                    <a:pt x="588954" y="0"/>
                    <a:pt x="643240" y="54286"/>
                    <a:pt x="643240" y="121251"/>
                  </a:cubicBezTo>
                  <a:lnTo>
                    <a:pt x="643240" y="121251"/>
                  </a:lnTo>
                  <a:cubicBezTo>
                    <a:pt x="643240" y="188216"/>
                    <a:pt x="588954" y="242502"/>
                    <a:pt x="521989" y="242502"/>
                  </a:cubicBezTo>
                  <a:lnTo>
                    <a:pt x="121251" y="242502"/>
                  </a:lnTo>
                  <a:cubicBezTo>
                    <a:pt x="54286" y="242502"/>
                    <a:pt x="0" y="188216"/>
                    <a:pt x="0" y="121251"/>
                  </a:cubicBezTo>
                  <a:lnTo>
                    <a:pt x="0" y="121251"/>
                  </a:lnTo>
                  <a:cubicBezTo>
                    <a:pt x="0" y="54286"/>
                    <a:pt x="54286" y="0"/>
                    <a:pt x="121251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643240" cy="29012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latin typeface="Arcade Gamer"/>
                </a:rPr>
                <a:t>Back to</a:t>
              </a:r>
            </a:p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latin typeface="Arcade Gamer"/>
                </a:rPr>
                <a:t>Agenda Page</a:t>
              </a:r>
            </a:p>
          </p:txBody>
        </p:sp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20"/>
          <a:srcRect l="0" t="0" r="0" b="0"/>
          <a:stretch>
            <a:fillRect/>
          </a:stretch>
        </p:blipFill>
        <p:spPr>
          <a:xfrm flipH="false" flipV="false" rot="0">
            <a:off x="16527434" y="5098352"/>
            <a:ext cx="978075" cy="934061"/>
          </a:xfrm>
          <a:prstGeom prst="rect">
            <a:avLst/>
          </a:prstGeom>
        </p:spPr>
      </p:pic>
      <p:sp>
        <p:nvSpPr>
          <p:cNvPr name="Freeform 27" id="27"/>
          <p:cNvSpPr/>
          <p:nvPr/>
        </p:nvSpPr>
        <p:spPr>
          <a:xfrm flipH="true" flipV="false" rot="0">
            <a:off x="1573277" y="6347497"/>
            <a:ext cx="332532" cy="310162"/>
          </a:xfrm>
          <a:custGeom>
            <a:avLst/>
            <a:gdLst/>
            <a:ahLst/>
            <a:cxnLst/>
            <a:rect r="r" b="b" t="t" l="l"/>
            <a:pathLst>
              <a:path h="310162" w="332532">
                <a:moveTo>
                  <a:pt x="332532" y="0"/>
                </a:moveTo>
                <a:lnTo>
                  <a:pt x="0" y="0"/>
                </a:lnTo>
                <a:lnTo>
                  <a:pt x="0" y="310161"/>
                </a:lnTo>
                <a:lnTo>
                  <a:pt x="332532" y="310161"/>
                </a:lnTo>
                <a:lnTo>
                  <a:pt x="33253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true" flipV="false" rot="0">
            <a:off x="1573277" y="7175517"/>
            <a:ext cx="332532" cy="310162"/>
          </a:xfrm>
          <a:custGeom>
            <a:avLst/>
            <a:gdLst/>
            <a:ahLst/>
            <a:cxnLst/>
            <a:rect r="r" b="b" t="t" l="l"/>
            <a:pathLst>
              <a:path h="310162" w="332532">
                <a:moveTo>
                  <a:pt x="332532" y="0"/>
                </a:moveTo>
                <a:lnTo>
                  <a:pt x="0" y="0"/>
                </a:lnTo>
                <a:lnTo>
                  <a:pt x="0" y="310162"/>
                </a:lnTo>
                <a:lnTo>
                  <a:pt x="332532" y="310162"/>
                </a:lnTo>
                <a:lnTo>
                  <a:pt x="33253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true" flipV="false" rot="0">
            <a:off x="1569882" y="7931583"/>
            <a:ext cx="332532" cy="310162"/>
          </a:xfrm>
          <a:custGeom>
            <a:avLst/>
            <a:gdLst/>
            <a:ahLst/>
            <a:cxnLst/>
            <a:rect r="r" b="b" t="t" l="l"/>
            <a:pathLst>
              <a:path h="310162" w="332532">
                <a:moveTo>
                  <a:pt x="332532" y="0"/>
                </a:moveTo>
                <a:lnTo>
                  <a:pt x="0" y="0"/>
                </a:lnTo>
                <a:lnTo>
                  <a:pt x="0" y="310161"/>
                </a:lnTo>
                <a:lnTo>
                  <a:pt x="332532" y="310161"/>
                </a:lnTo>
                <a:lnTo>
                  <a:pt x="33253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957140" y="1700988"/>
            <a:ext cx="8632045" cy="3061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</a:rPr>
              <a:t>WHAT IS CAPE FLATS CHRONICLES?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792397" y="6398298"/>
            <a:ext cx="3770281" cy="641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3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rcade Gamer"/>
              </a:rPr>
              <a:t>SET IN THE CAPE FLATS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962059" y="7160178"/>
            <a:ext cx="3770281" cy="641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3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rcade Gamer"/>
              </a:rPr>
              <a:t>FOLLOW THE LIFE OF A TEENAGE GIRL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958663" y="7922058"/>
            <a:ext cx="3770281" cy="1251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3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rcade Gamer"/>
              </a:rPr>
              <a:t>SURVIVE THE ISSUES THAT YOUR NIEBOURHOOD HAS SUCCUMB TO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104603" y="5709559"/>
            <a:ext cx="3770281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3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rcade Gamer"/>
              </a:rPr>
              <a:t>STORY DRIVEN GAME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55996" y="2109124"/>
            <a:ext cx="6203304" cy="2384470"/>
            <a:chOff x="0" y="0"/>
            <a:chExt cx="1633792" cy="6280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33792" cy="628009"/>
            </a:xfrm>
            <a:custGeom>
              <a:avLst/>
              <a:gdLst/>
              <a:ahLst/>
              <a:cxnLst/>
              <a:rect r="r" b="b" t="t" l="l"/>
              <a:pathLst>
                <a:path h="628009" w="1633792">
                  <a:moveTo>
                    <a:pt x="26209" y="0"/>
                  </a:moveTo>
                  <a:lnTo>
                    <a:pt x="1607583" y="0"/>
                  </a:lnTo>
                  <a:cubicBezTo>
                    <a:pt x="1614534" y="0"/>
                    <a:pt x="1621201" y="2761"/>
                    <a:pt x="1626116" y="7676"/>
                  </a:cubicBezTo>
                  <a:cubicBezTo>
                    <a:pt x="1631031" y="12591"/>
                    <a:pt x="1633792" y="19258"/>
                    <a:pt x="1633792" y="26209"/>
                  </a:cubicBezTo>
                  <a:lnTo>
                    <a:pt x="1633792" y="601800"/>
                  </a:lnTo>
                  <a:cubicBezTo>
                    <a:pt x="1633792" y="608751"/>
                    <a:pt x="1631031" y="615417"/>
                    <a:pt x="1626116" y="620332"/>
                  </a:cubicBezTo>
                  <a:cubicBezTo>
                    <a:pt x="1621201" y="625247"/>
                    <a:pt x="1614534" y="628009"/>
                    <a:pt x="1607583" y="628009"/>
                  </a:cubicBezTo>
                  <a:lnTo>
                    <a:pt x="26209" y="628009"/>
                  </a:lnTo>
                  <a:cubicBezTo>
                    <a:pt x="11734" y="628009"/>
                    <a:pt x="0" y="616275"/>
                    <a:pt x="0" y="601800"/>
                  </a:cubicBezTo>
                  <a:lnTo>
                    <a:pt x="0" y="26209"/>
                  </a:lnTo>
                  <a:cubicBezTo>
                    <a:pt x="0" y="19258"/>
                    <a:pt x="2761" y="12591"/>
                    <a:pt x="7676" y="7676"/>
                  </a:cubicBezTo>
                  <a:cubicBezTo>
                    <a:pt x="12591" y="2761"/>
                    <a:pt x="19258" y="0"/>
                    <a:pt x="26209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633792" cy="685159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 algn="l"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</a:rPr>
                <a:t>  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8499413"/>
            <a:ext cx="3052218" cy="717550"/>
            <a:chOff x="0" y="0"/>
            <a:chExt cx="803876" cy="1889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03876" cy="188984"/>
            </a:xfrm>
            <a:custGeom>
              <a:avLst/>
              <a:gdLst/>
              <a:ahLst/>
              <a:cxnLst/>
              <a:rect r="r" b="b" t="t" l="l"/>
              <a:pathLst>
                <a:path h="188984" w="803876">
                  <a:moveTo>
                    <a:pt x="94492" y="0"/>
                  </a:moveTo>
                  <a:lnTo>
                    <a:pt x="709384" y="0"/>
                  </a:lnTo>
                  <a:cubicBezTo>
                    <a:pt x="734445" y="0"/>
                    <a:pt x="758479" y="9955"/>
                    <a:pt x="776200" y="27676"/>
                  </a:cubicBezTo>
                  <a:cubicBezTo>
                    <a:pt x="793921" y="45397"/>
                    <a:pt x="803876" y="69431"/>
                    <a:pt x="803876" y="94492"/>
                  </a:cubicBezTo>
                  <a:lnTo>
                    <a:pt x="803876" y="94492"/>
                  </a:lnTo>
                  <a:cubicBezTo>
                    <a:pt x="803876" y="146679"/>
                    <a:pt x="761571" y="188984"/>
                    <a:pt x="709384" y="188984"/>
                  </a:cubicBezTo>
                  <a:lnTo>
                    <a:pt x="94492" y="188984"/>
                  </a:lnTo>
                  <a:cubicBezTo>
                    <a:pt x="69431" y="188984"/>
                    <a:pt x="45397" y="179029"/>
                    <a:pt x="27676" y="161308"/>
                  </a:cubicBezTo>
                  <a:cubicBezTo>
                    <a:pt x="9955" y="143588"/>
                    <a:pt x="0" y="119553"/>
                    <a:pt x="0" y="94492"/>
                  </a:cubicBezTo>
                  <a:lnTo>
                    <a:pt x="0" y="94492"/>
                  </a:lnTo>
                  <a:cubicBezTo>
                    <a:pt x="0" y="69431"/>
                    <a:pt x="9955" y="45397"/>
                    <a:pt x="27676" y="27676"/>
                  </a:cubicBezTo>
                  <a:cubicBezTo>
                    <a:pt x="45397" y="9955"/>
                    <a:pt x="69431" y="0"/>
                    <a:pt x="94492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03876" cy="23660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latin typeface="Arcade Gamer"/>
                </a:rPr>
                <a:t>Back to</a:t>
              </a:r>
              <a:r>
                <a:rPr lang="en-US" sz="1300">
                  <a:solidFill>
                    <a:srgbClr val="000000"/>
                  </a:solidFill>
                  <a:latin typeface="Arcade Gamer"/>
                </a:rPr>
                <a:t> </a:t>
              </a:r>
              <a:r>
                <a:rPr lang="en-US" sz="1300">
                  <a:solidFill>
                    <a:srgbClr val="000000"/>
                  </a:solidFill>
                  <a:latin typeface="Arcade Gamer"/>
                </a:rPr>
                <a:t>Agenda Page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776635" y="2109124"/>
            <a:ext cx="3820658" cy="2425807"/>
          </a:xfrm>
          <a:custGeom>
            <a:avLst/>
            <a:gdLst/>
            <a:ahLst/>
            <a:cxnLst/>
            <a:rect r="r" b="b" t="t" l="l"/>
            <a:pathLst>
              <a:path h="2425807" w="3820658">
                <a:moveTo>
                  <a:pt x="0" y="0"/>
                </a:moveTo>
                <a:lnTo>
                  <a:pt x="3820658" y="0"/>
                </a:lnTo>
                <a:lnTo>
                  <a:pt x="3820658" y="2425807"/>
                </a:lnTo>
                <a:lnTo>
                  <a:pt x="0" y="2425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6250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776635" y="6585369"/>
            <a:ext cx="3820658" cy="2425807"/>
          </a:xfrm>
          <a:custGeom>
            <a:avLst/>
            <a:gdLst/>
            <a:ahLst/>
            <a:cxnLst/>
            <a:rect r="r" b="b" t="t" l="l"/>
            <a:pathLst>
              <a:path h="2425807" w="3820658">
                <a:moveTo>
                  <a:pt x="0" y="0"/>
                </a:moveTo>
                <a:lnTo>
                  <a:pt x="3820658" y="0"/>
                </a:lnTo>
                <a:lnTo>
                  <a:pt x="3820658" y="2425807"/>
                </a:lnTo>
                <a:lnTo>
                  <a:pt x="0" y="2425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6250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6920437" y="6738356"/>
            <a:ext cx="3533054" cy="2119832"/>
            <a:chOff x="0" y="0"/>
            <a:chExt cx="6350000" cy="381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4"/>
              <a:stretch>
                <a:fillRect l="-4251" t="0" r="-4251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CB34A5"/>
            </a:solidFill>
          </p:spPr>
        </p:sp>
      </p:grpSp>
      <p:sp>
        <p:nvSpPr>
          <p:cNvPr name="Freeform 13" id="13"/>
          <p:cNvSpPr/>
          <p:nvPr/>
        </p:nvSpPr>
        <p:spPr>
          <a:xfrm flipH="true" flipV="false" rot="0">
            <a:off x="11248286" y="3147856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8" y="0"/>
                </a:moveTo>
                <a:lnTo>
                  <a:pt x="0" y="0"/>
                </a:lnTo>
                <a:lnTo>
                  <a:pt x="0" y="249997"/>
                </a:lnTo>
                <a:lnTo>
                  <a:pt x="268028" y="249997"/>
                </a:lnTo>
                <a:lnTo>
                  <a:pt x="26802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1055996" y="6606037"/>
            <a:ext cx="6203304" cy="2384470"/>
            <a:chOff x="0" y="0"/>
            <a:chExt cx="1633792" cy="62800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633792" cy="628009"/>
            </a:xfrm>
            <a:custGeom>
              <a:avLst/>
              <a:gdLst/>
              <a:ahLst/>
              <a:cxnLst/>
              <a:rect r="r" b="b" t="t" l="l"/>
              <a:pathLst>
                <a:path h="628009" w="1633792">
                  <a:moveTo>
                    <a:pt x="26209" y="0"/>
                  </a:moveTo>
                  <a:lnTo>
                    <a:pt x="1607583" y="0"/>
                  </a:lnTo>
                  <a:cubicBezTo>
                    <a:pt x="1614534" y="0"/>
                    <a:pt x="1621201" y="2761"/>
                    <a:pt x="1626116" y="7676"/>
                  </a:cubicBezTo>
                  <a:cubicBezTo>
                    <a:pt x="1631031" y="12591"/>
                    <a:pt x="1633792" y="19258"/>
                    <a:pt x="1633792" y="26209"/>
                  </a:cubicBezTo>
                  <a:lnTo>
                    <a:pt x="1633792" y="601800"/>
                  </a:lnTo>
                  <a:cubicBezTo>
                    <a:pt x="1633792" y="608751"/>
                    <a:pt x="1631031" y="615417"/>
                    <a:pt x="1626116" y="620332"/>
                  </a:cubicBezTo>
                  <a:cubicBezTo>
                    <a:pt x="1621201" y="625247"/>
                    <a:pt x="1614534" y="628009"/>
                    <a:pt x="1607583" y="628009"/>
                  </a:cubicBezTo>
                  <a:lnTo>
                    <a:pt x="26209" y="628009"/>
                  </a:lnTo>
                  <a:cubicBezTo>
                    <a:pt x="11734" y="628009"/>
                    <a:pt x="0" y="616275"/>
                    <a:pt x="0" y="601800"/>
                  </a:cubicBezTo>
                  <a:lnTo>
                    <a:pt x="0" y="26209"/>
                  </a:lnTo>
                  <a:cubicBezTo>
                    <a:pt x="0" y="19258"/>
                    <a:pt x="2761" y="12591"/>
                    <a:pt x="7676" y="7676"/>
                  </a:cubicBezTo>
                  <a:cubicBezTo>
                    <a:pt x="12591" y="2761"/>
                    <a:pt x="19258" y="0"/>
                    <a:pt x="26209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633792" cy="685159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 algn="l"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</a:rPr>
                <a:t>  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true" flipV="false" rot="0">
            <a:off x="11382300" y="7229672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9" y="0"/>
                </a:moveTo>
                <a:lnTo>
                  <a:pt x="0" y="0"/>
                </a:lnTo>
                <a:lnTo>
                  <a:pt x="0" y="249998"/>
                </a:lnTo>
                <a:lnTo>
                  <a:pt x="268029" y="249998"/>
                </a:lnTo>
                <a:lnTo>
                  <a:pt x="26802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28700" y="1028700"/>
            <a:ext cx="1082363" cy="464432"/>
          </a:xfrm>
          <a:custGeom>
            <a:avLst/>
            <a:gdLst/>
            <a:ahLst/>
            <a:cxnLst/>
            <a:rect r="r" b="b" t="t" l="l"/>
            <a:pathLst>
              <a:path h="464432" w="1082363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345662" y="1079424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0">
            <a:off x="11248286" y="3662384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8" y="0"/>
                </a:moveTo>
                <a:lnTo>
                  <a:pt x="0" y="0"/>
                </a:lnTo>
                <a:lnTo>
                  <a:pt x="0" y="249998"/>
                </a:lnTo>
                <a:lnTo>
                  <a:pt x="268028" y="249998"/>
                </a:lnTo>
                <a:lnTo>
                  <a:pt x="268028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1248286" y="8443823"/>
            <a:ext cx="4419108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3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rcade Gamer"/>
              </a:rPr>
              <a:t>LEADS TO CRIMES</a:t>
            </a:r>
          </a:p>
        </p:txBody>
      </p:sp>
      <p:sp>
        <p:nvSpPr>
          <p:cNvPr name="Freeform 22" id="22"/>
          <p:cNvSpPr/>
          <p:nvPr/>
        </p:nvSpPr>
        <p:spPr>
          <a:xfrm flipH="true" flipV="false" rot="0">
            <a:off x="11382300" y="8412992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9" y="0"/>
                </a:moveTo>
                <a:lnTo>
                  <a:pt x="0" y="0"/>
                </a:lnTo>
                <a:lnTo>
                  <a:pt x="0" y="249997"/>
                </a:lnTo>
                <a:lnTo>
                  <a:pt x="268029" y="249997"/>
                </a:lnTo>
                <a:lnTo>
                  <a:pt x="26802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7019881" y="2217641"/>
            <a:ext cx="3331266" cy="2208774"/>
          </a:xfrm>
          <a:custGeom>
            <a:avLst/>
            <a:gdLst/>
            <a:ahLst/>
            <a:cxnLst/>
            <a:rect r="r" b="b" t="t" l="l"/>
            <a:pathLst>
              <a:path h="2208774" w="3331266">
                <a:moveTo>
                  <a:pt x="0" y="0"/>
                </a:moveTo>
                <a:lnTo>
                  <a:pt x="3331265" y="0"/>
                </a:lnTo>
                <a:lnTo>
                  <a:pt x="3331265" y="2208773"/>
                </a:lnTo>
                <a:lnTo>
                  <a:pt x="0" y="220877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94253" y="2412318"/>
            <a:ext cx="6449032" cy="4346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48"/>
              </a:lnSpc>
            </a:pPr>
            <a:r>
              <a:rPr lang="en-US" sz="7543">
                <a:solidFill>
                  <a:srgbClr val="FF63D8"/>
                </a:solidFill>
                <a:latin typeface="Arcade Gamer"/>
              </a:rPr>
              <a:t>PROBLEMS GAME IS SET TO ADRESS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216798" y="2204961"/>
            <a:ext cx="5042502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Gang Violence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953854" y="6814383"/>
            <a:ext cx="5042502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Poverty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055996" y="3099754"/>
            <a:ext cx="4419108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3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rcade Gamer"/>
              </a:rPr>
              <a:t>NUMBERS GANGS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248286" y="3586881"/>
            <a:ext cx="4419108" cy="641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3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rcade Gamer"/>
              </a:rPr>
              <a:t>NOTORIOUS IN THE CAPE FLATS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516314" y="7345146"/>
            <a:ext cx="4419108" cy="946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3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rcade Gamer"/>
              </a:rPr>
              <a:t>POVERTY IS A HUGE ISSUE WITHIN SOUTH AFRICA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55429" y="1602935"/>
            <a:ext cx="4322791" cy="1617108"/>
            <a:chOff x="0" y="0"/>
            <a:chExt cx="1138513" cy="4259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38513" cy="425905"/>
            </a:xfrm>
            <a:custGeom>
              <a:avLst/>
              <a:gdLst/>
              <a:ahLst/>
              <a:cxnLst/>
              <a:rect r="r" b="b" t="t" l="l"/>
              <a:pathLst>
                <a:path h="425905" w="1138513">
                  <a:moveTo>
                    <a:pt x="87757" y="0"/>
                  </a:moveTo>
                  <a:lnTo>
                    <a:pt x="1050756" y="0"/>
                  </a:lnTo>
                  <a:cubicBezTo>
                    <a:pt x="1099223" y="0"/>
                    <a:pt x="1138513" y="39290"/>
                    <a:pt x="1138513" y="87757"/>
                  </a:cubicBezTo>
                  <a:lnTo>
                    <a:pt x="1138513" y="338148"/>
                  </a:lnTo>
                  <a:cubicBezTo>
                    <a:pt x="1138513" y="386615"/>
                    <a:pt x="1099223" y="425905"/>
                    <a:pt x="1050756" y="425905"/>
                  </a:cubicBezTo>
                  <a:lnTo>
                    <a:pt x="87757" y="425905"/>
                  </a:lnTo>
                  <a:cubicBezTo>
                    <a:pt x="39290" y="425905"/>
                    <a:pt x="0" y="386615"/>
                    <a:pt x="0" y="338148"/>
                  </a:cubicBezTo>
                  <a:lnTo>
                    <a:pt x="0" y="87757"/>
                  </a:lnTo>
                  <a:cubicBezTo>
                    <a:pt x="0" y="39290"/>
                    <a:pt x="39290" y="0"/>
                    <a:pt x="8775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138513" cy="49258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Arcade Gamer"/>
                </a:rPr>
                <a:t>STUDENTS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255429" y="4090871"/>
            <a:ext cx="4322791" cy="1617108"/>
            <a:chOff x="0" y="0"/>
            <a:chExt cx="1138513" cy="4259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38513" cy="425905"/>
            </a:xfrm>
            <a:custGeom>
              <a:avLst/>
              <a:gdLst/>
              <a:ahLst/>
              <a:cxnLst/>
              <a:rect r="r" b="b" t="t" l="l"/>
              <a:pathLst>
                <a:path h="425905" w="1138513">
                  <a:moveTo>
                    <a:pt x="87757" y="0"/>
                  </a:moveTo>
                  <a:lnTo>
                    <a:pt x="1050756" y="0"/>
                  </a:lnTo>
                  <a:cubicBezTo>
                    <a:pt x="1099223" y="0"/>
                    <a:pt x="1138513" y="39290"/>
                    <a:pt x="1138513" y="87757"/>
                  </a:cubicBezTo>
                  <a:lnTo>
                    <a:pt x="1138513" y="338148"/>
                  </a:lnTo>
                  <a:cubicBezTo>
                    <a:pt x="1138513" y="386615"/>
                    <a:pt x="1099223" y="425905"/>
                    <a:pt x="1050756" y="425905"/>
                  </a:cubicBezTo>
                  <a:lnTo>
                    <a:pt x="87757" y="425905"/>
                  </a:lnTo>
                  <a:cubicBezTo>
                    <a:pt x="39290" y="425905"/>
                    <a:pt x="0" y="386615"/>
                    <a:pt x="0" y="338148"/>
                  </a:cubicBezTo>
                  <a:lnTo>
                    <a:pt x="0" y="87757"/>
                  </a:lnTo>
                  <a:cubicBezTo>
                    <a:pt x="0" y="39290"/>
                    <a:pt x="39290" y="0"/>
                    <a:pt x="8775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FF63D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138513" cy="49258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63D8"/>
                  </a:solidFill>
                  <a:latin typeface="Arcade Gamer"/>
                </a:rPr>
                <a:t>CASUAL GAMERS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416824" y="6574755"/>
            <a:ext cx="4322791" cy="1617108"/>
            <a:chOff x="0" y="0"/>
            <a:chExt cx="1138513" cy="4259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38513" cy="425905"/>
            </a:xfrm>
            <a:custGeom>
              <a:avLst/>
              <a:gdLst/>
              <a:ahLst/>
              <a:cxnLst/>
              <a:rect r="r" b="b" t="t" l="l"/>
              <a:pathLst>
                <a:path h="425905" w="1138513">
                  <a:moveTo>
                    <a:pt x="87757" y="0"/>
                  </a:moveTo>
                  <a:lnTo>
                    <a:pt x="1050756" y="0"/>
                  </a:lnTo>
                  <a:cubicBezTo>
                    <a:pt x="1099223" y="0"/>
                    <a:pt x="1138513" y="39290"/>
                    <a:pt x="1138513" y="87757"/>
                  </a:cubicBezTo>
                  <a:lnTo>
                    <a:pt x="1138513" y="338148"/>
                  </a:lnTo>
                  <a:cubicBezTo>
                    <a:pt x="1138513" y="386615"/>
                    <a:pt x="1099223" y="425905"/>
                    <a:pt x="1050756" y="425905"/>
                  </a:cubicBezTo>
                  <a:lnTo>
                    <a:pt x="87757" y="425905"/>
                  </a:lnTo>
                  <a:cubicBezTo>
                    <a:pt x="39290" y="425905"/>
                    <a:pt x="0" y="386615"/>
                    <a:pt x="0" y="338148"/>
                  </a:cubicBezTo>
                  <a:lnTo>
                    <a:pt x="0" y="87757"/>
                  </a:lnTo>
                  <a:cubicBezTo>
                    <a:pt x="0" y="39290"/>
                    <a:pt x="39290" y="0"/>
                    <a:pt x="8775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138513" cy="49258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21EF80"/>
                  </a:solidFill>
                  <a:latin typeface="Arcade Gamer"/>
                </a:rPr>
                <a:t>STORY DRIVEN PLAYERS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936509" y="1602935"/>
            <a:ext cx="4824596" cy="1617108"/>
            <a:chOff x="0" y="0"/>
            <a:chExt cx="1270675" cy="42590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70675" cy="425905"/>
            </a:xfrm>
            <a:custGeom>
              <a:avLst/>
              <a:gdLst/>
              <a:ahLst/>
              <a:cxnLst/>
              <a:rect r="r" b="b" t="t" l="l"/>
              <a:pathLst>
                <a:path h="425905" w="1270675">
                  <a:moveTo>
                    <a:pt x="78629" y="0"/>
                  </a:moveTo>
                  <a:lnTo>
                    <a:pt x="1192046" y="0"/>
                  </a:lnTo>
                  <a:cubicBezTo>
                    <a:pt x="1212900" y="0"/>
                    <a:pt x="1232900" y="8284"/>
                    <a:pt x="1247645" y="23030"/>
                  </a:cubicBezTo>
                  <a:cubicBezTo>
                    <a:pt x="1262391" y="37776"/>
                    <a:pt x="1270675" y="57775"/>
                    <a:pt x="1270675" y="78629"/>
                  </a:cubicBezTo>
                  <a:lnTo>
                    <a:pt x="1270675" y="347276"/>
                  </a:lnTo>
                  <a:cubicBezTo>
                    <a:pt x="1270675" y="368130"/>
                    <a:pt x="1262391" y="388129"/>
                    <a:pt x="1247645" y="402875"/>
                  </a:cubicBezTo>
                  <a:cubicBezTo>
                    <a:pt x="1232900" y="417621"/>
                    <a:pt x="1212900" y="425905"/>
                    <a:pt x="1192046" y="425905"/>
                  </a:cubicBezTo>
                  <a:lnTo>
                    <a:pt x="78629" y="425905"/>
                  </a:lnTo>
                  <a:cubicBezTo>
                    <a:pt x="57775" y="425905"/>
                    <a:pt x="37776" y="417621"/>
                    <a:pt x="23030" y="402875"/>
                  </a:cubicBezTo>
                  <a:cubicBezTo>
                    <a:pt x="8284" y="388129"/>
                    <a:pt x="0" y="368130"/>
                    <a:pt x="0" y="347276"/>
                  </a:cubicBezTo>
                  <a:lnTo>
                    <a:pt x="0" y="78629"/>
                  </a:lnTo>
                  <a:cubicBezTo>
                    <a:pt x="0" y="57775"/>
                    <a:pt x="8284" y="37776"/>
                    <a:pt x="23030" y="23030"/>
                  </a:cubicBezTo>
                  <a:cubicBezTo>
                    <a:pt x="37776" y="8284"/>
                    <a:pt x="57775" y="0"/>
                    <a:pt x="78629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FF63D8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1270675" cy="49258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63D8"/>
                  </a:solidFill>
                  <a:latin typeface="Arcade Gamer"/>
                </a:rPr>
                <a:t>TEACHERS/EDUCATORS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936509" y="4090871"/>
            <a:ext cx="4322791" cy="1617108"/>
            <a:chOff x="0" y="0"/>
            <a:chExt cx="1138513" cy="42590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38513" cy="425905"/>
            </a:xfrm>
            <a:custGeom>
              <a:avLst/>
              <a:gdLst/>
              <a:ahLst/>
              <a:cxnLst/>
              <a:rect r="r" b="b" t="t" l="l"/>
              <a:pathLst>
                <a:path h="425905" w="1138513">
                  <a:moveTo>
                    <a:pt x="87757" y="0"/>
                  </a:moveTo>
                  <a:lnTo>
                    <a:pt x="1050756" y="0"/>
                  </a:lnTo>
                  <a:cubicBezTo>
                    <a:pt x="1099223" y="0"/>
                    <a:pt x="1138513" y="39290"/>
                    <a:pt x="1138513" y="87757"/>
                  </a:cubicBezTo>
                  <a:lnTo>
                    <a:pt x="1138513" y="338148"/>
                  </a:lnTo>
                  <a:cubicBezTo>
                    <a:pt x="1138513" y="386615"/>
                    <a:pt x="1099223" y="425905"/>
                    <a:pt x="1050756" y="425905"/>
                  </a:cubicBezTo>
                  <a:lnTo>
                    <a:pt x="87757" y="425905"/>
                  </a:lnTo>
                  <a:cubicBezTo>
                    <a:pt x="39290" y="425905"/>
                    <a:pt x="0" y="386615"/>
                    <a:pt x="0" y="338148"/>
                  </a:cubicBezTo>
                  <a:lnTo>
                    <a:pt x="0" y="87757"/>
                  </a:lnTo>
                  <a:cubicBezTo>
                    <a:pt x="0" y="39290"/>
                    <a:pt x="39290" y="0"/>
                    <a:pt x="8775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1138513" cy="49258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21EF80"/>
                  </a:solidFill>
                  <a:latin typeface="Arcade Gamer"/>
                </a:rPr>
                <a:t>YOUNG ADULTS </a:t>
              </a:r>
            </a:p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21EF80"/>
                  </a:solidFill>
                  <a:latin typeface="Arcade Gamer"/>
                </a:rPr>
                <a:t>15-30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751853" y="4090871"/>
            <a:ext cx="6275807" cy="4086047"/>
          </a:xfrm>
          <a:custGeom>
            <a:avLst/>
            <a:gdLst/>
            <a:ahLst/>
            <a:cxnLst/>
            <a:rect r="r" b="b" t="t" l="l"/>
            <a:pathLst>
              <a:path h="4086047" w="6275807">
                <a:moveTo>
                  <a:pt x="0" y="0"/>
                </a:moveTo>
                <a:lnTo>
                  <a:pt x="6275807" y="0"/>
                </a:lnTo>
                <a:lnTo>
                  <a:pt x="6275807" y="4086047"/>
                </a:lnTo>
                <a:lnTo>
                  <a:pt x="0" y="40860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358702" y="377720"/>
            <a:ext cx="3682341" cy="2450431"/>
          </a:xfrm>
          <a:custGeom>
            <a:avLst/>
            <a:gdLst/>
            <a:ahLst/>
            <a:cxnLst/>
            <a:rect r="r" b="b" t="t" l="l"/>
            <a:pathLst>
              <a:path h="2450431" w="3682341">
                <a:moveTo>
                  <a:pt x="0" y="0"/>
                </a:moveTo>
                <a:lnTo>
                  <a:pt x="3682341" y="0"/>
                </a:lnTo>
                <a:lnTo>
                  <a:pt x="3682341" y="2450430"/>
                </a:lnTo>
                <a:lnTo>
                  <a:pt x="0" y="245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28633" y="9052878"/>
            <a:ext cx="6240376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Garet"/>
              </a:rPr>
              <a:t>People, the targets our game is aimed for. 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8633" y="1019175"/>
            <a:ext cx="7673243" cy="2775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5"/>
              </a:lnSpc>
            </a:pPr>
            <a:r>
              <a:rPr lang="en-US" sz="6361">
                <a:solidFill>
                  <a:srgbClr val="FF63D8"/>
                </a:solidFill>
                <a:latin typeface="Arcade Gamer"/>
              </a:rPr>
              <a:t>TARGET AUDIENCE &amp; DEMOGRAPHIC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66864" y="7420732"/>
            <a:ext cx="3162081" cy="1740865"/>
            <a:chOff x="0" y="0"/>
            <a:chExt cx="832811" cy="4584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32811" cy="458499"/>
            </a:xfrm>
            <a:custGeom>
              <a:avLst/>
              <a:gdLst/>
              <a:ahLst/>
              <a:cxnLst/>
              <a:rect r="r" b="b" t="t" l="l"/>
              <a:pathLst>
                <a:path h="458499" w="832811">
                  <a:moveTo>
                    <a:pt x="119970" y="0"/>
                  </a:moveTo>
                  <a:lnTo>
                    <a:pt x="712842" y="0"/>
                  </a:lnTo>
                  <a:cubicBezTo>
                    <a:pt x="779099" y="0"/>
                    <a:pt x="832811" y="53712"/>
                    <a:pt x="832811" y="119970"/>
                  </a:cubicBezTo>
                  <a:lnTo>
                    <a:pt x="832811" y="338530"/>
                  </a:lnTo>
                  <a:cubicBezTo>
                    <a:pt x="832811" y="404787"/>
                    <a:pt x="779099" y="458499"/>
                    <a:pt x="712842" y="458499"/>
                  </a:cubicBezTo>
                  <a:lnTo>
                    <a:pt x="119970" y="458499"/>
                  </a:lnTo>
                  <a:cubicBezTo>
                    <a:pt x="53712" y="458499"/>
                    <a:pt x="0" y="404787"/>
                    <a:pt x="0" y="338530"/>
                  </a:cubicBezTo>
                  <a:lnTo>
                    <a:pt x="0" y="119970"/>
                  </a:lnTo>
                  <a:cubicBezTo>
                    <a:pt x="0" y="53712"/>
                    <a:pt x="53712" y="0"/>
                    <a:pt x="119970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32811" cy="51564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</a:rPr>
                <a:t>   </a:t>
              </a: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</a:rPr>
                <a:t>    Poverty.</a:t>
              </a:r>
            </a:p>
            <a:p>
              <a:pPr algn="l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6693493" y="8182851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9735035"/>
            <a:ext cx="21945600" cy="1103930"/>
            <a:chOff x="0" y="0"/>
            <a:chExt cx="29260800" cy="147190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975360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1950720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true" rot="0">
            <a:off x="-185970" y="-2970876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10391608"/>
                </a:moveTo>
                <a:lnTo>
                  <a:pt x="18473970" y="10391608"/>
                </a:lnTo>
                <a:lnTo>
                  <a:pt x="18473970" y="0"/>
                </a:lnTo>
                <a:lnTo>
                  <a:pt x="0" y="0"/>
                </a:lnTo>
                <a:lnTo>
                  <a:pt x="0" y="10391608"/>
                </a:lnTo>
                <a:close/>
              </a:path>
            </a:pathLst>
          </a:custGeom>
          <a:blipFill>
            <a:blip r:embed="rId6">
              <a:alphaModFix amt="14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895418" y="1028700"/>
            <a:ext cx="2377744" cy="432317"/>
          </a:xfrm>
          <a:custGeom>
            <a:avLst/>
            <a:gdLst/>
            <a:ahLst/>
            <a:cxnLst/>
            <a:rect r="r" b="b" t="t" l="l"/>
            <a:pathLst>
              <a:path h="432317" w="2377744">
                <a:moveTo>
                  <a:pt x="0" y="0"/>
                </a:moveTo>
                <a:lnTo>
                  <a:pt x="2377744" y="0"/>
                </a:lnTo>
                <a:lnTo>
                  <a:pt x="2377744" y="432317"/>
                </a:lnTo>
                <a:lnTo>
                  <a:pt x="0" y="4323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6166864" y="4200989"/>
            <a:ext cx="4724133" cy="2834480"/>
            <a:chOff x="0" y="0"/>
            <a:chExt cx="6350000" cy="381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10"/>
              <a:stretch>
                <a:fillRect l="0" t="-6037" r="0" b="-6037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6166864" y="1028700"/>
            <a:ext cx="4724133" cy="2834480"/>
            <a:chOff x="0" y="0"/>
            <a:chExt cx="6350000" cy="381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11"/>
              <a:stretch>
                <a:fillRect l="0" t="-12500" r="0" b="-1250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1252531" y="1081556"/>
            <a:ext cx="6006769" cy="6006769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12"/>
              <a:stretch>
                <a:fillRect l="-38333" t="0" r="-38333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9971289" y="7420732"/>
            <a:ext cx="3162081" cy="1740865"/>
            <a:chOff x="0" y="0"/>
            <a:chExt cx="832811" cy="45849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32811" cy="458499"/>
            </a:xfrm>
            <a:custGeom>
              <a:avLst/>
              <a:gdLst/>
              <a:ahLst/>
              <a:cxnLst/>
              <a:rect r="r" b="b" t="t" l="l"/>
              <a:pathLst>
                <a:path h="458499" w="832811">
                  <a:moveTo>
                    <a:pt x="119970" y="0"/>
                  </a:moveTo>
                  <a:lnTo>
                    <a:pt x="712842" y="0"/>
                  </a:lnTo>
                  <a:cubicBezTo>
                    <a:pt x="779099" y="0"/>
                    <a:pt x="832811" y="53712"/>
                    <a:pt x="832811" y="119970"/>
                  </a:cubicBezTo>
                  <a:lnTo>
                    <a:pt x="832811" y="338530"/>
                  </a:lnTo>
                  <a:cubicBezTo>
                    <a:pt x="832811" y="404787"/>
                    <a:pt x="779099" y="458499"/>
                    <a:pt x="712842" y="458499"/>
                  </a:cubicBezTo>
                  <a:lnTo>
                    <a:pt x="119970" y="458499"/>
                  </a:lnTo>
                  <a:cubicBezTo>
                    <a:pt x="53712" y="458499"/>
                    <a:pt x="0" y="404787"/>
                    <a:pt x="0" y="338530"/>
                  </a:cubicBezTo>
                  <a:lnTo>
                    <a:pt x="0" y="119970"/>
                  </a:lnTo>
                  <a:cubicBezTo>
                    <a:pt x="0" y="53712"/>
                    <a:pt x="53712" y="0"/>
                    <a:pt x="119970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832811" cy="51564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</a:rPr>
                <a:t>   </a:t>
              </a: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</a:rPr>
                <a:t>   Crime.</a:t>
              </a:r>
            </a:p>
            <a:p>
              <a:pPr algn="l">
                <a:lnSpc>
                  <a:spcPts val="33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true" flipV="false" rot="0">
            <a:off x="10358527" y="8134500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3771545" y="7331698"/>
            <a:ext cx="3942666" cy="2159965"/>
            <a:chOff x="0" y="0"/>
            <a:chExt cx="1038398" cy="56888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38398" cy="568880"/>
            </a:xfrm>
            <a:custGeom>
              <a:avLst/>
              <a:gdLst/>
              <a:ahLst/>
              <a:cxnLst/>
              <a:rect r="r" b="b" t="t" l="l"/>
              <a:pathLst>
                <a:path h="568880" w="1038398">
                  <a:moveTo>
                    <a:pt x="96218" y="0"/>
                  </a:moveTo>
                  <a:lnTo>
                    <a:pt x="942180" y="0"/>
                  </a:lnTo>
                  <a:cubicBezTo>
                    <a:pt x="967698" y="0"/>
                    <a:pt x="992172" y="10137"/>
                    <a:pt x="1010216" y="28181"/>
                  </a:cubicBezTo>
                  <a:cubicBezTo>
                    <a:pt x="1028260" y="46226"/>
                    <a:pt x="1038398" y="70699"/>
                    <a:pt x="1038398" y="96218"/>
                  </a:cubicBezTo>
                  <a:lnTo>
                    <a:pt x="1038398" y="472662"/>
                  </a:lnTo>
                  <a:cubicBezTo>
                    <a:pt x="1038398" y="525802"/>
                    <a:pt x="995320" y="568880"/>
                    <a:pt x="942180" y="568880"/>
                  </a:cubicBezTo>
                  <a:lnTo>
                    <a:pt x="96218" y="568880"/>
                  </a:lnTo>
                  <a:cubicBezTo>
                    <a:pt x="70699" y="568880"/>
                    <a:pt x="46226" y="558743"/>
                    <a:pt x="28181" y="540698"/>
                  </a:cubicBezTo>
                  <a:cubicBezTo>
                    <a:pt x="10137" y="522654"/>
                    <a:pt x="0" y="498181"/>
                    <a:pt x="0" y="472662"/>
                  </a:cubicBezTo>
                  <a:lnTo>
                    <a:pt x="0" y="96218"/>
                  </a:lnTo>
                  <a:cubicBezTo>
                    <a:pt x="0" y="70699"/>
                    <a:pt x="10137" y="46226"/>
                    <a:pt x="28181" y="28181"/>
                  </a:cubicBezTo>
                  <a:cubicBezTo>
                    <a:pt x="46226" y="10137"/>
                    <a:pt x="70699" y="0"/>
                    <a:pt x="96218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1038398" cy="62603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</a:rPr>
                <a:t>   </a:t>
              </a: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</a:rPr>
                <a:t>   Unhealthy Conditions.</a:t>
              </a:r>
            </a:p>
            <a:p>
              <a:pPr algn="l">
                <a:lnSpc>
                  <a:spcPts val="33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true" flipV="false" rot="0">
            <a:off x="14087951" y="8026187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985165" y="6221095"/>
            <a:ext cx="2196534" cy="938519"/>
          </a:xfrm>
          <a:custGeom>
            <a:avLst/>
            <a:gdLst/>
            <a:ahLst/>
            <a:cxnLst/>
            <a:rect r="r" b="b" t="t" l="l"/>
            <a:pathLst>
              <a:path h="938519" w="2196534">
                <a:moveTo>
                  <a:pt x="0" y="0"/>
                </a:moveTo>
                <a:lnTo>
                  <a:pt x="2196534" y="0"/>
                </a:lnTo>
                <a:lnTo>
                  <a:pt x="2196534" y="938519"/>
                </a:lnTo>
                <a:lnTo>
                  <a:pt x="0" y="93851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028700" y="1072031"/>
            <a:ext cx="1866718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3"/>
              </a:lnSpc>
            </a:pPr>
            <a:r>
              <a:rPr lang="en-US" sz="2199">
                <a:solidFill>
                  <a:srgbClr val="21EF80"/>
                </a:solidFill>
                <a:latin typeface="Arcade Gamer"/>
              </a:rPr>
              <a:t>PLAYER 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0" y="2296090"/>
            <a:ext cx="6166864" cy="2847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77"/>
              </a:lnSpc>
            </a:pPr>
            <a:r>
              <a:rPr lang="en-US" sz="13607">
                <a:solidFill>
                  <a:srgbClr val="FDB3FD"/>
                </a:solidFill>
                <a:latin typeface="Dreaming Outloud Script Italics"/>
              </a:rPr>
              <a:t>Game Setting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0" y="5048250"/>
            <a:ext cx="616686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The Cape Flats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66864" y="7420732"/>
            <a:ext cx="11092436" cy="1837568"/>
            <a:chOff x="0" y="0"/>
            <a:chExt cx="2921465" cy="4839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21465" cy="483969"/>
            </a:xfrm>
            <a:custGeom>
              <a:avLst/>
              <a:gdLst/>
              <a:ahLst/>
              <a:cxnLst/>
              <a:rect r="r" b="b" t="t" l="l"/>
              <a:pathLst>
                <a:path h="483969" w="2921465">
                  <a:moveTo>
                    <a:pt x="34199" y="0"/>
                  </a:moveTo>
                  <a:lnTo>
                    <a:pt x="2887265" y="0"/>
                  </a:lnTo>
                  <a:cubicBezTo>
                    <a:pt x="2896335" y="0"/>
                    <a:pt x="2905034" y="3603"/>
                    <a:pt x="2911448" y="10017"/>
                  </a:cubicBezTo>
                  <a:cubicBezTo>
                    <a:pt x="2917861" y="16430"/>
                    <a:pt x="2921465" y="25129"/>
                    <a:pt x="2921465" y="34199"/>
                  </a:cubicBezTo>
                  <a:lnTo>
                    <a:pt x="2921465" y="449769"/>
                  </a:lnTo>
                  <a:cubicBezTo>
                    <a:pt x="2921465" y="468657"/>
                    <a:pt x="2906153" y="483969"/>
                    <a:pt x="2887265" y="483969"/>
                  </a:cubicBezTo>
                  <a:lnTo>
                    <a:pt x="34199" y="483969"/>
                  </a:lnTo>
                  <a:cubicBezTo>
                    <a:pt x="25129" y="483969"/>
                    <a:pt x="16430" y="480366"/>
                    <a:pt x="10017" y="473952"/>
                  </a:cubicBezTo>
                  <a:cubicBezTo>
                    <a:pt x="3603" y="467538"/>
                    <a:pt x="0" y="458840"/>
                    <a:pt x="0" y="449769"/>
                  </a:cubicBezTo>
                  <a:lnTo>
                    <a:pt x="0" y="34199"/>
                  </a:lnTo>
                  <a:cubicBezTo>
                    <a:pt x="0" y="15312"/>
                    <a:pt x="15312" y="0"/>
                    <a:pt x="34199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921465" cy="54111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</a:rPr>
                <a:t>   </a:t>
              </a: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</a:rPr>
                <a:t>    </a:t>
              </a:r>
            </a:p>
            <a:p>
              <a:pPr algn="l"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6693493" y="7671199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8"/>
                </a:lnTo>
                <a:lnTo>
                  <a:pt x="335928" y="313328"/>
                </a:lnTo>
                <a:lnTo>
                  <a:pt x="3359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23395" y="9455582"/>
            <a:ext cx="3595364" cy="542573"/>
          </a:xfrm>
          <a:custGeom>
            <a:avLst/>
            <a:gdLst/>
            <a:ahLst/>
            <a:cxnLst/>
            <a:rect r="r" b="b" t="t" l="l"/>
            <a:pathLst>
              <a:path h="542573" w="3595364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9735035"/>
            <a:ext cx="21945600" cy="1103930"/>
            <a:chOff x="0" y="0"/>
            <a:chExt cx="29260800" cy="147190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975360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950720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true" rot="0">
            <a:off x="-185970" y="-2970876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10391608"/>
                </a:moveTo>
                <a:lnTo>
                  <a:pt x="18473970" y="10391608"/>
                </a:lnTo>
                <a:lnTo>
                  <a:pt x="18473970" y="0"/>
                </a:lnTo>
                <a:lnTo>
                  <a:pt x="0" y="0"/>
                </a:lnTo>
                <a:lnTo>
                  <a:pt x="0" y="10391608"/>
                </a:lnTo>
                <a:close/>
              </a:path>
            </a:pathLst>
          </a:custGeom>
          <a:blipFill>
            <a:blip r:embed="rId8">
              <a:alphaModFix amt="14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895418" y="1028700"/>
            <a:ext cx="2377744" cy="432317"/>
          </a:xfrm>
          <a:custGeom>
            <a:avLst/>
            <a:gdLst/>
            <a:ahLst/>
            <a:cxnLst/>
            <a:rect r="r" b="b" t="t" l="l"/>
            <a:pathLst>
              <a:path h="432317" w="2377744">
                <a:moveTo>
                  <a:pt x="0" y="0"/>
                </a:moveTo>
                <a:lnTo>
                  <a:pt x="2377744" y="0"/>
                </a:lnTo>
                <a:lnTo>
                  <a:pt x="2377744" y="432317"/>
                </a:lnTo>
                <a:lnTo>
                  <a:pt x="0" y="4323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23395" y="8370436"/>
            <a:ext cx="3595364" cy="542573"/>
          </a:xfrm>
          <a:custGeom>
            <a:avLst/>
            <a:gdLst/>
            <a:ahLst/>
            <a:cxnLst/>
            <a:rect r="r" b="b" t="t" l="l"/>
            <a:pathLst>
              <a:path h="542573" w="3595364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23395" y="7827863"/>
            <a:ext cx="3595364" cy="542573"/>
          </a:xfrm>
          <a:custGeom>
            <a:avLst/>
            <a:gdLst/>
            <a:ahLst/>
            <a:cxnLst/>
            <a:rect r="r" b="b" t="t" l="l"/>
            <a:pathLst>
              <a:path h="542573" w="3595364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2062347" y="5307076"/>
            <a:ext cx="2117461" cy="2520787"/>
          </a:xfrm>
          <a:prstGeom prst="rect">
            <a:avLst/>
          </a:prstGeom>
        </p:spPr>
      </p:pic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5942053" y="4224301"/>
            <a:ext cx="4724133" cy="2834480"/>
            <a:chOff x="0" y="0"/>
            <a:chExt cx="6350000" cy="381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13"/>
              <a:stretch>
                <a:fillRect l="-3173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5942053" y="1028700"/>
            <a:ext cx="4724133" cy="2834480"/>
            <a:chOff x="0" y="0"/>
            <a:chExt cx="6350000" cy="381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14"/>
              <a:stretch>
                <a:fillRect l="-1538" t="0" r="-1538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1077243" y="1028700"/>
            <a:ext cx="6424339" cy="6059625"/>
            <a:chOff x="0" y="0"/>
            <a:chExt cx="6732191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732191" cy="6350000"/>
            </a:xfrm>
            <a:custGeom>
              <a:avLst/>
              <a:gdLst/>
              <a:ahLst/>
              <a:cxnLst/>
              <a:rect r="r" b="b" t="t" l="l"/>
              <a:pathLst>
                <a:path h="6350000" w="6732191">
                  <a:moveTo>
                    <a:pt x="6058972" y="6350000"/>
                  </a:moveTo>
                  <a:lnTo>
                    <a:pt x="673219" y="6350000"/>
                  </a:lnTo>
                  <a:cubicBezTo>
                    <a:pt x="301602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301602" y="0"/>
                    <a:pt x="673219" y="0"/>
                  </a:cubicBezTo>
                  <a:lnTo>
                    <a:pt x="6058972" y="0"/>
                  </a:lnTo>
                  <a:cubicBezTo>
                    <a:pt x="6430589" y="0"/>
                    <a:pt x="6732191" y="284480"/>
                    <a:pt x="6732191" y="635000"/>
                  </a:cubicBezTo>
                  <a:lnTo>
                    <a:pt x="6732191" y="5715000"/>
                  </a:lnTo>
                  <a:cubicBezTo>
                    <a:pt x="6732191" y="6065520"/>
                    <a:pt x="6430589" y="6350000"/>
                    <a:pt x="6058972" y="6350000"/>
                  </a:cubicBezTo>
                  <a:close/>
                </a:path>
              </a:pathLst>
            </a:custGeom>
            <a:blipFill>
              <a:blip r:embed="rId15"/>
              <a:stretch>
                <a:fillRect l="-33318" t="0" r="-33318" b="0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1323395" y="8913009"/>
            <a:ext cx="3595364" cy="542573"/>
          </a:xfrm>
          <a:custGeom>
            <a:avLst/>
            <a:gdLst/>
            <a:ahLst/>
            <a:cxnLst/>
            <a:rect r="r" b="b" t="t" l="l"/>
            <a:pathLst>
              <a:path h="542573" w="3595364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16"/>
          <a:srcRect l="0" t="0" r="0" b="0"/>
          <a:stretch>
            <a:fillRect/>
          </a:stretch>
        </p:blipFill>
        <p:spPr>
          <a:xfrm flipH="false" flipV="false" rot="0">
            <a:off x="2507528" y="3720514"/>
            <a:ext cx="1227099" cy="1310337"/>
          </a:xfrm>
          <a:prstGeom prst="rect">
            <a:avLst/>
          </a:prstGeom>
        </p:spPr>
      </p:pic>
      <p:sp>
        <p:nvSpPr>
          <p:cNvPr name="Freeform 26" id="26"/>
          <p:cNvSpPr/>
          <p:nvPr/>
        </p:nvSpPr>
        <p:spPr>
          <a:xfrm flipH="true" flipV="false" rot="0">
            <a:off x="9725295" y="7671199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8"/>
                </a:lnTo>
                <a:lnTo>
                  <a:pt x="335928" y="313328"/>
                </a:lnTo>
                <a:lnTo>
                  <a:pt x="3359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true" flipV="false" rot="0">
            <a:off x="9725295" y="8232177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true" flipV="false" rot="0">
            <a:off x="13705233" y="7671199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8"/>
                </a:lnTo>
                <a:lnTo>
                  <a:pt x="335928" y="313328"/>
                </a:lnTo>
                <a:lnTo>
                  <a:pt x="3359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028700" y="1072031"/>
            <a:ext cx="1866718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3"/>
              </a:lnSpc>
            </a:pPr>
            <a:r>
              <a:rPr lang="en-US" sz="2199">
                <a:solidFill>
                  <a:srgbClr val="21EF80"/>
                </a:solidFill>
                <a:latin typeface="Arcade Gamer"/>
              </a:rPr>
              <a:t>PLAYER 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86446" y="1968895"/>
            <a:ext cx="4469263" cy="1548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1"/>
              </a:lnSpc>
            </a:pPr>
            <a:r>
              <a:rPr lang="en-US" sz="7417">
                <a:solidFill>
                  <a:srgbClr val="FDB3FD"/>
                </a:solidFill>
                <a:latin typeface="Dreaming Outloud Script Italics"/>
              </a:rPr>
              <a:t>Gameplay Mechanics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693493" y="7652515"/>
            <a:ext cx="3031802" cy="955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5"/>
              </a:lnSpc>
              <a:spcBef>
                <a:spcPct val="0"/>
              </a:spcBef>
            </a:pPr>
            <a:r>
              <a:rPr lang="en-US" sz="1839">
                <a:solidFill>
                  <a:srgbClr val="FFFFFF"/>
                </a:solidFill>
                <a:latin typeface="Disket Mono"/>
              </a:rPr>
              <a:t>Interactive Narrative Adventure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166864" y="9559290"/>
            <a:ext cx="11092436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Disket Mono"/>
              </a:rPr>
              <a:t>Your paragraph text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197181" y="7716007"/>
            <a:ext cx="3031802" cy="312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5"/>
              </a:lnSpc>
              <a:spcBef>
                <a:spcPct val="0"/>
              </a:spcBef>
            </a:pPr>
            <a:r>
              <a:rPr lang="en-US" sz="1839">
                <a:solidFill>
                  <a:srgbClr val="FFFFFF"/>
                </a:solidFill>
                <a:latin typeface="Disket Mono"/>
              </a:rPr>
              <a:t>Stats based Game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197181" y="8209549"/>
            <a:ext cx="3031802" cy="633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5"/>
              </a:lnSpc>
              <a:spcBef>
                <a:spcPct val="0"/>
              </a:spcBef>
            </a:pPr>
            <a:r>
              <a:rPr lang="en-US" sz="1839">
                <a:solidFill>
                  <a:srgbClr val="FFFFFF"/>
                </a:solidFill>
                <a:latin typeface="Disket Mono"/>
              </a:rPr>
              <a:t>Acquire tasks from Npc’s 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041161" y="7671932"/>
            <a:ext cx="3031802" cy="312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5"/>
              </a:lnSpc>
              <a:spcBef>
                <a:spcPct val="0"/>
              </a:spcBef>
            </a:pPr>
            <a:r>
              <a:rPr lang="en-US" sz="1839">
                <a:solidFill>
                  <a:srgbClr val="FFFFFF"/>
                </a:solidFill>
                <a:latin typeface="Disket Mono"/>
              </a:rPr>
              <a:t>Decision-Making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130852" y="4170622"/>
            <a:ext cx="3523234" cy="1500320"/>
            <a:chOff x="0" y="0"/>
            <a:chExt cx="812800" cy="3461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346119"/>
            </a:xfrm>
            <a:custGeom>
              <a:avLst/>
              <a:gdLst/>
              <a:ahLst/>
              <a:cxnLst/>
              <a:rect r="r" b="b" t="t" l="l"/>
              <a:pathLst>
                <a:path h="346119" w="812800">
                  <a:moveTo>
                    <a:pt x="43948" y="0"/>
                  </a:moveTo>
                  <a:lnTo>
                    <a:pt x="768852" y="0"/>
                  </a:lnTo>
                  <a:cubicBezTo>
                    <a:pt x="793124" y="0"/>
                    <a:pt x="812800" y="19676"/>
                    <a:pt x="812800" y="43948"/>
                  </a:cubicBezTo>
                  <a:lnTo>
                    <a:pt x="812800" y="302172"/>
                  </a:lnTo>
                  <a:cubicBezTo>
                    <a:pt x="812800" y="326443"/>
                    <a:pt x="793124" y="346119"/>
                    <a:pt x="768852" y="346119"/>
                  </a:cubicBezTo>
                  <a:lnTo>
                    <a:pt x="43948" y="346119"/>
                  </a:lnTo>
                  <a:cubicBezTo>
                    <a:pt x="19676" y="346119"/>
                    <a:pt x="0" y="326443"/>
                    <a:pt x="0" y="302172"/>
                  </a:cubicBezTo>
                  <a:lnTo>
                    <a:pt x="0" y="43948"/>
                  </a:lnTo>
                  <a:cubicBezTo>
                    <a:pt x="0" y="19676"/>
                    <a:pt x="19676" y="0"/>
                    <a:pt x="43948" y="0"/>
                  </a:cubicBezTo>
                  <a:close/>
                </a:path>
              </a:pathLst>
            </a:custGeom>
            <a:solidFill>
              <a:srgbClr val="21EF8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812800" cy="42231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Arcade Gamer"/>
                </a:rPr>
                <a:t>CA IDEAS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901396" y="4469898"/>
            <a:ext cx="2516448" cy="962025"/>
            <a:chOff x="0" y="0"/>
            <a:chExt cx="1229054" cy="4698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9054" cy="469861"/>
            </a:xfrm>
            <a:custGeom>
              <a:avLst/>
              <a:gdLst/>
              <a:ahLst/>
              <a:cxnLst/>
              <a:rect r="r" b="b" t="t" l="l"/>
              <a:pathLst>
                <a:path h="469861" w="1229054">
                  <a:moveTo>
                    <a:pt x="61531" y="0"/>
                  </a:moveTo>
                  <a:lnTo>
                    <a:pt x="1167523" y="0"/>
                  </a:lnTo>
                  <a:cubicBezTo>
                    <a:pt x="1183842" y="0"/>
                    <a:pt x="1199493" y="6483"/>
                    <a:pt x="1211032" y="18022"/>
                  </a:cubicBezTo>
                  <a:cubicBezTo>
                    <a:pt x="1222571" y="29561"/>
                    <a:pt x="1229054" y="45212"/>
                    <a:pt x="1229054" y="61531"/>
                  </a:cubicBezTo>
                  <a:lnTo>
                    <a:pt x="1229054" y="408330"/>
                  </a:lnTo>
                  <a:cubicBezTo>
                    <a:pt x="1229054" y="424649"/>
                    <a:pt x="1222571" y="440300"/>
                    <a:pt x="1211032" y="451839"/>
                  </a:cubicBezTo>
                  <a:cubicBezTo>
                    <a:pt x="1199493" y="463378"/>
                    <a:pt x="1183842" y="469861"/>
                    <a:pt x="1167523" y="469861"/>
                  </a:cubicBezTo>
                  <a:lnTo>
                    <a:pt x="61531" y="469861"/>
                  </a:lnTo>
                  <a:cubicBezTo>
                    <a:pt x="45212" y="469861"/>
                    <a:pt x="29561" y="463378"/>
                    <a:pt x="18022" y="451839"/>
                  </a:cubicBezTo>
                  <a:cubicBezTo>
                    <a:pt x="6483" y="440300"/>
                    <a:pt x="0" y="424649"/>
                    <a:pt x="0" y="408330"/>
                  </a:cubicBezTo>
                  <a:lnTo>
                    <a:pt x="0" y="61531"/>
                  </a:lnTo>
                  <a:cubicBezTo>
                    <a:pt x="0" y="45212"/>
                    <a:pt x="6483" y="29561"/>
                    <a:pt x="18022" y="18022"/>
                  </a:cubicBezTo>
                  <a:cubicBezTo>
                    <a:pt x="29561" y="6483"/>
                    <a:pt x="45212" y="0"/>
                    <a:pt x="61531" y="0"/>
                  </a:cubicBezTo>
                  <a:close/>
                </a:path>
              </a:pathLst>
            </a:custGeom>
            <a:solidFill>
              <a:srgbClr val="FF63D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229054" cy="49843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"/>
                </a:rPr>
                <a:t>Gunshot Sounds/ Taxi’s Hooting etc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005752" y="2806191"/>
            <a:ext cx="2511007" cy="962025"/>
            <a:chOff x="0" y="0"/>
            <a:chExt cx="1226396" cy="46986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26396" cy="469861"/>
            </a:xfrm>
            <a:custGeom>
              <a:avLst/>
              <a:gdLst/>
              <a:ahLst/>
              <a:cxnLst/>
              <a:rect r="r" b="b" t="t" l="l"/>
              <a:pathLst>
                <a:path h="469861" w="1226396">
                  <a:moveTo>
                    <a:pt x="61664" y="0"/>
                  </a:moveTo>
                  <a:lnTo>
                    <a:pt x="1164732" y="0"/>
                  </a:lnTo>
                  <a:cubicBezTo>
                    <a:pt x="1198788" y="0"/>
                    <a:pt x="1226396" y="27608"/>
                    <a:pt x="1226396" y="61664"/>
                  </a:cubicBezTo>
                  <a:lnTo>
                    <a:pt x="1226396" y="408197"/>
                  </a:lnTo>
                  <a:cubicBezTo>
                    <a:pt x="1226396" y="442253"/>
                    <a:pt x="1198788" y="469861"/>
                    <a:pt x="1164732" y="469861"/>
                  </a:cubicBezTo>
                  <a:lnTo>
                    <a:pt x="61664" y="469861"/>
                  </a:lnTo>
                  <a:cubicBezTo>
                    <a:pt x="45310" y="469861"/>
                    <a:pt x="29625" y="463364"/>
                    <a:pt x="18061" y="451800"/>
                  </a:cubicBezTo>
                  <a:cubicBezTo>
                    <a:pt x="6497" y="440236"/>
                    <a:pt x="0" y="424551"/>
                    <a:pt x="0" y="408197"/>
                  </a:cubicBezTo>
                  <a:lnTo>
                    <a:pt x="0" y="61664"/>
                  </a:lnTo>
                  <a:cubicBezTo>
                    <a:pt x="0" y="45310"/>
                    <a:pt x="6497" y="29625"/>
                    <a:pt x="18061" y="18061"/>
                  </a:cubicBezTo>
                  <a:cubicBezTo>
                    <a:pt x="29625" y="6497"/>
                    <a:pt x="45310" y="0"/>
                    <a:pt x="61664" y="0"/>
                  </a:cubicBezTo>
                  <a:close/>
                </a:path>
              </a:pathLst>
            </a:custGeom>
            <a:solidFill>
              <a:srgbClr val="585E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226396" cy="49843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"/>
                </a:rPr>
                <a:t>Nitty Gritty Environment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502488" y="6360579"/>
            <a:ext cx="2779962" cy="959071"/>
            <a:chOff x="0" y="0"/>
            <a:chExt cx="1357756" cy="46841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57756" cy="468418"/>
            </a:xfrm>
            <a:custGeom>
              <a:avLst/>
              <a:gdLst/>
              <a:ahLst/>
              <a:cxnLst/>
              <a:rect r="r" b="b" t="t" l="l"/>
              <a:pathLst>
                <a:path h="468418" w="1357756">
                  <a:moveTo>
                    <a:pt x="55698" y="0"/>
                  </a:moveTo>
                  <a:lnTo>
                    <a:pt x="1302058" y="0"/>
                  </a:lnTo>
                  <a:cubicBezTo>
                    <a:pt x="1332819" y="0"/>
                    <a:pt x="1357756" y="24937"/>
                    <a:pt x="1357756" y="55698"/>
                  </a:cubicBezTo>
                  <a:lnTo>
                    <a:pt x="1357756" y="412720"/>
                  </a:lnTo>
                  <a:cubicBezTo>
                    <a:pt x="1357756" y="443481"/>
                    <a:pt x="1332819" y="468418"/>
                    <a:pt x="1302058" y="468418"/>
                  </a:cubicBezTo>
                  <a:lnTo>
                    <a:pt x="55698" y="468418"/>
                  </a:lnTo>
                  <a:cubicBezTo>
                    <a:pt x="24937" y="468418"/>
                    <a:pt x="0" y="443481"/>
                    <a:pt x="0" y="412720"/>
                  </a:cubicBezTo>
                  <a:lnTo>
                    <a:pt x="0" y="55698"/>
                  </a:lnTo>
                  <a:cubicBezTo>
                    <a:pt x="0" y="24937"/>
                    <a:pt x="24937" y="0"/>
                    <a:pt x="55698" y="0"/>
                  </a:cubicBezTo>
                  <a:close/>
                </a:path>
              </a:pathLst>
            </a:custGeom>
            <a:solidFill>
              <a:srgbClr val="585E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1357756" cy="49699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"/>
                </a:rPr>
                <a:t>Shacks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076826" y="6153941"/>
            <a:ext cx="2204140" cy="1228725"/>
            <a:chOff x="0" y="0"/>
            <a:chExt cx="1076520" cy="6001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76520" cy="600119"/>
            </a:xfrm>
            <a:custGeom>
              <a:avLst/>
              <a:gdLst/>
              <a:ahLst/>
              <a:cxnLst/>
              <a:rect r="r" b="b" t="t" l="l"/>
              <a:pathLst>
                <a:path h="600119" w="1076520">
                  <a:moveTo>
                    <a:pt x="70249" y="0"/>
                  </a:moveTo>
                  <a:lnTo>
                    <a:pt x="1006271" y="0"/>
                  </a:lnTo>
                  <a:cubicBezTo>
                    <a:pt x="1045069" y="0"/>
                    <a:pt x="1076520" y="31452"/>
                    <a:pt x="1076520" y="70249"/>
                  </a:cubicBezTo>
                  <a:lnTo>
                    <a:pt x="1076520" y="529870"/>
                  </a:lnTo>
                  <a:cubicBezTo>
                    <a:pt x="1076520" y="548502"/>
                    <a:pt x="1069119" y="566370"/>
                    <a:pt x="1055945" y="579544"/>
                  </a:cubicBezTo>
                  <a:cubicBezTo>
                    <a:pt x="1042770" y="592718"/>
                    <a:pt x="1024902" y="600119"/>
                    <a:pt x="1006271" y="600119"/>
                  </a:cubicBezTo>
                  <a:lnTo>
                    <a:pt x="70249" y="600119"/>
                  </a:lnTo>
                  <a:cubicBezTo>
                    <a:pt x="31452" y="600119"/>
                    <a:pt x="0" y="568668"/>
                    <a:pt x="0" y="529870"/>
                  </a:cubicBezTo>
                  <a:lnTo>
                    <a:pt x="0" y="70249"/>
                  </a:lnTo>
                  <a:cubicBezTo>
                    <a:pt x="0" y="31452"/>
                    <a:pt x="31452" y="0"/>
                    <a:pt x="70249" y="0"/>
                  </a:cubicBezTo>
                  <a:close/>
                </a:path>
              </a:pathLst>
            </a:custGeom>
            <a:solidFill>
              <a:srgbClr val="FF63D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1076520" cy="62869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"/>
                </a:rPr>
                <a:t>Npc’s will convey a lower class appearance 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>
            <a:off x="14654085" y="4920782"/>
            <a:ext cx="1524810" cy="1233159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8" id="18"/>
          <p:cNvSpPr/>
          <p:nvPr/>
        </p:nvSpPr>
        <p:spPr>
          <a:xfrm flipH="true">
            <a:off x="9417844" y="4931996"/>
            <a:ext cx="1713008" cy="10905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9" id="19"/>
          <p:cNvSpPr/>
          <p:nvPr/>
        </p:nvSpPr>
        <p:spPr>
          <a:xfrm flipV="true">
            <a:off x="13521033" y="3768216"/>
            <a:ext cx="337179" cy="402406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0" id="20"/>
          <p:cNvSpPr/>
          <p:nvPr/>
        </p:nvSpPr>
        <p:spPr>
          <a:xfrm>
            <a:off x="12892469" y="5670942"/>
            <a:ext cx="0" cy="689637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1" id="21"/>
          <p:cNvGrpSpPr/>
          <p:nvPr/>
        </p:nvGrpSpPr>
        <p:grpSpPr>
          <a:xfrm rot="0">
            <a:off x="14948415" y="1028700"/>
            <a:ext cx="2272258" cy="895485"/>
            <a:chOff x="0" y="0"/>
            <a:chExt cx="1109790" cy="43736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09790" cy="437362"/>
            </a:xfrm>
            <a:custGeom>
              <a:avLst/>
              <a:gdLst/>
              <a:ahLst/>
              <a:cxnLst/>
              <a:rect r="r" b="b" t="t" l="l"/>
              <a:pathLst>
                <a:path h="437362" w="1109790">
                  <a:moveTo>
                    <a:pt x="68143" y="0"/>
                  </a:moveTo>
                  <a:lnTo>
                    <a:pt x="1041647" y="0"/>
                  </a:lnTo>
                  <a:cubicBezTo>
                    <a:pt x="1059719" y="0"/>
                    <a:pt x="1077052" y="7179"/>
                    <a:pt x="1089831" y="19959"/>
                  </a:cubicBezTo>
                  <a:cubicBezTo>
                    <a:pt x="1102610" y="32738"/>
                    <a:pt x="1109790" y="50070"/>
                    <a:pt x="1109790" y="68143"/>
                  </a:cubicBezTo>
                  <a:lnTo>
                    <a:pt x="1109790" y="369219"/>
                  </a:lnTo>
                  <a:cubicBezTo>
                    <a:pt x="1109790" y="406853"/>
                    <a:pt x="1079281" y="437362"/>
                    <a:pt x="1041647" y="437362"/>
                  </a:cubicBezTo>
                  <a:lnTo>
                    <a:pt x="68143" y="437362"/>
                  </a:lnTo>
                  <a:cubicBezTo>
                    <a:pt x="30509" y="437362"/>
                    <a:pt x="0" y="406853"/>
                    <a:pt x="0" y="369219"/>
                  </a:cubicBezTo>
                  <a:lnTo>
                    <a:pt x="0" y="68143"/>
                  </a:lnTo>
                  <a:cubicBezTo>
                    <a:pt x="0" y="30509"/>
                    <a:pt x="30509" y="0"/>
                    <a:pt x="6814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1109790" cy="46593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"/>
                </a:rPr>
                <a:t>Shacks</a:t>
              </a:r>
            </a:p>
          </p:txBody>
        </p:sp>
      </p:grpSp>
      <p:sp>
        <p:nvSpPr>
          <p:cNvPr name="AutoShape 24" id="24"/>
          <p:cNvSpPr/>
          <p:nvPr/>
        </p:nvSpPr>
        <p:spPr>
          <a:xfrm flipV="true">
            <a:off x="14745596" y="1924185"/>
            <a:ext cx="888108" cy="882006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5" id="25"/>
          <p:cNvGrpSpPr/>
          <p:nvPr/>
        </p:nvGrpSpPr>
        <p:grpSpPr>
          <a:xfrm rot="0">
            <a:off x="11380855" y="1028700"/>
            <a:ext cx="2272258" cy="962025"/>
            <a:chOff x="0" y="0"/>
            <a:chExt cx="1109790" cy="46986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09790" cy="469861"/>
            </a:xfrm>
            <a:custGeom>
              <a:avLst/>
              <a:gdLst/>
              <a:ahLst/>
              <a:cxnLst/>
              <a:rect r="r" b="b" t="t" l="l"/>
              <a:pathLst>
                <a:path h="469861" w="1109790">
                  <a:moveTo>
                    <a:pt x="68143" y="0"/>
                  </a:moveTo>
                  <a:lnTo>
                    <a:pt x="1041647" y="0"/>
                  </a:lnTo>
                  <a:cubicBezTo>
                    <a:pt x="1059719" y="0"/>
                    <a:pt x="1077052" y="7179"/>
                    <a:pt x="1089831" y="19959"/>
                  </a:cubicBezTo>
                  <a:cubicBezTo>
                    <a:pt x="1102610" y="32738"/>
                    <a:pt x="1109790" y="50070"/>
                    <a:pt x="1109790" y="68143"/>
                  </a:cubicBezTo>
                  <a:lnTo>
                    <a:pt x="1109790" y="401718"/>
                  </a:lnTo>
                  <a:cubicBezTo>
                    <a:pt x="1109790" y="439352"/>
                    <a:pt x="1079281" y="469861"/>
                    <a:pt x="1041647" y="469861"/>
                  </a:cubicBezTo>
                  <a:lnTo>
                    <a:pt x="68143" y="469861"/>
                  </a:lnTo>
                  <a:cubicBezTo>
                    <a:pt x="30509" y="469861"/>
                    <a:pt x="0" y="439352"/>
                    <a:pt x="0" y="401718"/>
                  </a:cubicBezTo>
                  <a:lnTo>
                    <a:pt x="0" y="68143"/>
                  </a:lnTo>
                  <a:cubicBezTo>
                    <a:pt x="0" y="30509"/>
                    <a:pt x="30509" y="0"/>
                    <a:pt x="68143" y="0"/>
                  </a:cubicBezTo>
                  <a:close/>
                </a:path>
              </a:pathLst>
            </a:custGeom>
            <a:solidFill>
              <a:srgbClr val="8488F4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28575"/>
              <a:ext cx="1109790" cy="49843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"/>
                </a:rPr>
                <a:t>Set in the Western Cape</a:t>
              </a:r>
            </a:p>
          </p:txBody>
        </p:sp>
      </p:grpSp>
      <p:sp>
        <p:nvSpPr>
          <p:cNvPr name="AutoShape 28" id="28"/>
          <p:cNvSpPr/>
          <p:nvPr/>
        </p:nvSpPr>
        <p:spPr>
          <a:xfrm flipH="true" flipV="true">
            <a:off x="12989007" y="1990725"/>
            <a:ext cx="800225" cy="815466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9" id="29"/>
          <p:cNvGrpSpPr/>
          <p:nvPr/>
        </p:nvGrpSpPr>
        <p:grpSpPr>
          <a:xfrm rot="0">
            <a:off x="6690933" y="976139"/>
            <a:ext cx="2272258" cy="895485"/>
            <a:chOff x="0" y="0"/>
            <a:chExt cx="1109790" cy="43736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109790" cy="437362"/>
            </a:xfrm>
            <a:custGeom>
              <a:avLst/>
              <a:gdLst/>
              <a:ahLst/>
              <a:cxnLst/>
              <a:rect r="r" b="b" t="t" l="l"/>
              <a:pathLst>
                <a:path h="437362" w="1109790">
                  <a:moveTo>
                    <a:pt x="68143" y="0"/>
                  </a:moveTo>
                  <a:lnTo>
                    <a:pt x="1041647" y="0"/>
                  </a:lnTo>
                  <a:cubicBezTo>
                    <a:pt x="1059719" y="0"/>
                    <a:pt x="1077052" y="7179"/>
                    <a:pt x="1089831" y="19959"/>
                  </a:cubicBezTo>
                  <a:cubicBezTo>
                    <a:pt x="1102610" y="32738"/>
                    <a:pt x="1109790" y="50070"/>
                    <a:pt x="1109790" y="68143"/>
                  </a:cubicBezTo>
                  <a:lnTo>
                    <a:pt x="1109790" y="369219"/>
                  </a:lnTo>
                  <a:cubicBezTo>
                    <a:pt x="1109790" y="406853"/>
                    <a:pt x="1079281" y="437362"/>
                    <a:pt x="1041647" y="437362"/>
                  </a:cubicBezTo>
                  <a:lnTo>
                    <a:pt x="68143" y="437362"/>
                  </a:lnTo>
                  <a:cubicBezTo>
                    <a:pt x="30509" y="437362"/>
                    <a:pt x="0" y="406853"/>
                    <a:pt x="0" y="369219"/>
                  </a:cubicBezTo>
                  <a:lnTo>
                    <a:pt x="0" y="68143"/>
                  </a:lnTo>
                  <a:cubicBezTo>
                    <a:pt x="0" y="30509"/>
                    <a:pt x="30509" y="0"/>
                    <a:pt x="6814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28575"/>
              <a:ext cx="1109790" cy="46593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"/>
                </a:rPr>
                <a:t>Low Poly style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963192" y="2806191"/>
            <a:ext cx="2272258" cy="895485"/>
            <a:chOff x="0" y="0"/>
            <a:chExt cx="1109790" cy="43736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109790" cy="437362"/>
            </a:xfrm>
            <a:custGeom>
              <a:avLst/>
              <a:gdLst/>
              <a:ahLst/>
              <a:cxnLst/>
              <a:rect r="r" b="b" t="t" l="l"/>
              <a:pathLst>
                <a:path h="437362" w="1109790">
                  <a:moveTo>
                    <a:pt x="68143" y="0"/>
                  </a:moveTo>
                  <a:lnTo>
                    <a:pt x="1041647" y="0"/>
                  </a:lnTo>
                  <a:cubicBezTo>
                    <a:pt x="1059719" y="0"/>
                    <a:pt x="1077052" y="7179"/>
                    <a:pt x="1089831" y="19959"/>
                  </a:cubicBezTo>
                  <a:cubicBezTo>
                    <a:pt x="1102610" y="32738"/>
                    <a:pt x="1109790" y="50070"/>
                    <a:pt x="1109790" y="68143"/>
                  </a:cubicBezTo>
                  <a:lnTo>
                    <a:pt x="1109790" y="369219"/>
                  </a:lnTo>
                  <a:cubicBezTo>
                    <a:pt x="1109790" y="406853"/>
                    <a:pt x="1079281" y="437362"/>
                    <a:pt x="1041647" y="437362"/>
                  </a:cubicBezTo>
                  <a:lnTo>
                    <a:pt x="68143" y="437362"/>
                  </a:lnTo>
                  <a:cubicBezTo>
                    <a:pt x="30509" y="437362"/>
                    <a:pt x="0" y="406853"/>
                    <a:pt x="0" y="369219"/>
                  </a:cubicBezTo>
                  <a:lnTo>
                    <a:pt x="0" y="68143"/>
                  </a:lnTo>
                  <a:cubicBezTo>
                    <a:pt x="0" y="30509"/>
                    <a:pt x="30509" y="0"/>
                    <a:pt x="6814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28575"/>
              <a:ext cx="1109790" cy="46593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"/>
                </a:rPr>
                <a:t>Cape Flats </a:t>
              </a:r>
            </a:p>
          </p:txBody>
        </p:sp>
      </p:grpSp>
      <p:sp>
        <p:nvSpPr>
          <p:cNvPr name="AutoShape 35" id="35"/>
          <p:cNvSpPr/>
          <p:nvPr/>
        </p:nvSpPr>
        <p:spPr>
          <a:xfrm flipH="true" flipV="true">
            <a:off x="8963192" y="1444674"/>
            <a:ext cx="2417663" cy="44246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6" id="36"/>
          <p:cNvSpPr/>
          <p:nvPr/>
        </p:nvSpPr>
        <p:spPr>
          <a:xfrm flipH="true">
            <a:off x="10719936" y="1990725"/>
            <a:ext cx="1130317" cy="815466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37" id="37"/>
          <p:cNvGrpSpPr/>
          <p:nvPr/>
        </p:nvGrpSpPr>
        <p:grpSpPr>
          <a:xfrm rot="0">
            <a:off x="8211922" y="6370611"/>
            <a:ext cx="2272258" cy="1228725"/>
            <a:chOff x="0" y="0"/>
            <a:chExt cx="1109790" cy="600119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109790" cy="600119"/>
            </a:xfrm>
            <a:custGeom>
              <a:avLst/>
              <a:gdLst/>
              <a:ahLst/>
              <a:cxnLst/>
              <a:rect r="r" b="b" t="t" l="l"/>
              <a:pathLst>
                <a:path h="600119" w="1109790">
                  <a:moveTo>
                    <a:pt x="68143" y="0"/>
                  </a:moveTo>
                  <a:lnTo>
                    <a:pt x="1041647" y="0"/>
                  </a:lnTo>
                  <a:cubicBezTo>
                    <a:pt x="1059719" y="0"/>
                    <a:pt x="1077052" y="7179"/>
                    <a:pt x="1089831" y="19959"/>
                  </a:cubicBezTo>
                  <a:cubicBezTo>
                    <a:pt x="1102610" y="32738"/>
                    <a:pt x="1109790" y="50070"/>
                    <a:pt x="1109790" y="68143"/>
                  </a:cubicBezTo>
                  <a:lnTo>
                    <a:pt x="1109790" y="531976"/>
                  </a:lnTo>
                  <a:cubicBezTo>
                    <a:pt x="1109790" y="569611"/>
                    <a:pt x="1079281" y="600119"/>
                    <a:pt x="1041647" y="600119"/>
                  </a:cubicBezTo>
                  <a:lnTo>
                    <a:pt x="68143" y="600119"/>
                  </a:lnTo>
                  <a:cubicBezTo>
                    <a:pt x="30509" y="600119"/>
                    <a:pt x="0" y="569611"/>
                    <a:pt x="0" y="531976"/>
                  </a:cubicBezTo>
                  <a:lnTo>
                    <a:pt x="0" y="68143"/>
                  </a:lnTo>
                  <a:cubicBezTo>
                    <a:pt x="0" y="30509"/>
                    <a:pt x="30509" y="0"/>
                    <a:pt x="68143" y="0"/>
                  </a:cubicBezTo>
                  <a:close/>
                </a:path>
              </a:pathLst>
            </a:custGeom>
            <a:solidFill>
              <a:srgbClr val="8488F4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28575"/>
              <a:ext cx="1109790" cy="62869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"/>
                </a:rPr>
                <a:t>People in our world will cultivate our environment</a:t>
              </a:r>
            </a:p>
          </p:txBody>
        </p:sp>
      </p:grpSp>
      <p:sp>
        <p:nvSpPr>
          <p:cNvPr name="AutoShape 40" id="40"/>
          <p:cNvSpPr/>
          <p:nvPr/>
        </p:nvSpPr>
        <p:spPr>
          <a:xfrm flipH="true">
            <a:off x="10484181" y="6840115"/>
            <a:ext cx="1018307" cy="68468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1" id="41"/>
          <p:cNvGrpSpPr/>
          <p:nvPr/>
        </p:nvGrpSpPr>
        <p:grpSpPr>
          <a:xfrm rot="0">
            <a:off x="13906637" y="8376462"/>
            <a:ext cx="2272258" cy="895485"/>
            <a:chOff x="0" y="0"/>
            <a:chExt cx="1109790" cy="437362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109790" cy="437362"/>
            </a:xfrm>
            <a:custGeom>
              <a:avLst/>
              <a:gdLst/>
              <a:ahLst/>
              <a:cxnLst/>
              <a:rect r="r" b="b" t="t" l="l"/>
              <a:pathLst>
                <a:path h="437362" w="1109790">
                  <a:moveTo>
                    <a:pt x="68143" y="0"/>
                  </a:moveTo>
                  <a:lnTo>
                    <a:pt x="1041647" y="0"/>
                  </a:lnTo>
                  <a:cubicBezTo>
                    <a:pt x="1059719" y="0"/>
                    <a:pt x="1077052" y="7179"/>
                    <a:pt x="1089831" y="19959"/>
                  </a:cubicBezTo>
                  <a:cubicBezTo>
                    <a:pt x="1102610" y="32738"/>
                    <a:pt x="1109790" y="50070"/>
                    <a:pt x="1109790" y="68143"/>
                  </a:cubicBezTo>
                  <a:lnTo>
                    <a:pt x="1109790" y="369219"/>
                  </a:lnTo>
                  <a:cubicBezTo>
                    <a:pt x="1109790" y="406853"/>
                    <a:pt x="1079281" y="437362"/>
                    <a:pt x="1041647" y="437362"/>
                  </a:cubicBezTo>
                  <a:lnTo>
                    <a:pt x="68143" y="437362"/>
                  </a:lnTo>
                  <a:cubicBezTo>
                    <a:pt x="30509" y="437362"/>
                    <a:pt x="0" y="406853"/>
                    <a:pt x="0" y="369219"/>
                  </a:cubicBezTo>
                  <a:lnTo>
                    <a:pt x="0" y="68143"/>
                  </a:lnTo>
                  <a:cubicBezTo>
                    <a:pt x="0" y="30509"/>
                    <a:pt x="30509" y="0"/>
                    <a:pt x="6814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28575"/>
              <a:ext cx="1109790" cy="46593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"/>
                </a:rPr>
                <a:t>Cape Flats</a:t>
              </a:r>
            </a:p>
          </p:txBody>
        </p:sp>
      </p:grpSp>
      <p:sp>
        <p:nvSpPr>
          <p:cNvPr name="AutoShape 44" id="44"/>
          <p:cNvSpPr/>
          <p:nvPr/>
        </p:nvSpPr>
        <p:spPr>
          <a:xfrm>
            <a:off x="13412175" y="7319650"/>
            <a:ext cx="1145342" cy="1056812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5" id="45"/>
          <p:cNvGrpSpPr/>
          <p:nvPr/>
        </p:nvGrpSpPr>
        <p:grpSpPr>
          <a:xfrm rot="0">
            <a:off x="6512397" y="8331580"/>
            <a:ext cx="2272258" cy="895485"/>
            <a:chOff x="0" y="0"/>
            <a:chExt cx="1109790" cy="437362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109790" cy="437362"/>
            </a:xfrm>
            <a:custGeom>
              <a:avLst/>
              <a:gdLst/>
              <a:ahLst/>
              <a:cxnLst/>
              <a:rect r="r" b="b" t="t" l="l"/>
              <a:pathLst>
                <a:path h="437362" w="1109790">
                  <a:moveTo>
                    <a:pt x="68143" y="0"/>
                  </a:moveTo>
                  <a:lnTo>
                    <a:pt x="1041647" y="0"/>
                  </a:lnTo>
                  <a:cubicBezTo>
                    <a:pt x="1059719" y="0"/>
                    <a:pt x="1077052" y="7179"/>
                    <a:pt x="1089831" y="19959"/>
                  </a:cubicBezTo>
                  <a:cubicBezTo>
                    <a:pt x="1102610" y="32738"/>
                    <a:pt x="1109790" y="50070"/>
                    <a:pt x="1109790" y="68143"/>
                  </a:cubicBezTo>
                  <a:lnTo>
                    <a:pt x="1109790" y="369219"/>
                  </a:lnTo>
                  <a:cubicBezTo>
                    <a:pt x="1109790" y="406853"/>
                    <a:pt x="1079281" y="437362"/>
                    <a:pt x="1041647" y="437362"/>
                  </a:cubicBezTo>
                  <a:lnTo>
                    <a:pt x="68143" y="437362"/>
                  </a:lnTo>
                  <a:cubicBezTo>
                    <a:pt x="30509" y="437362"/>
                    <a:pt x="0" y="406853"/>
                    <a:pt x="0" y="369219"/>
                  </a:cubicBezTo>
                  <a:lnTo>
                    <a:pt x="0" y="68143"/>
                  </a:lnTo>
                  <a:cubicBezTo>
                    <a:pt x="0" y="30509"/>
                    <a:pt x="30509" y="0"/>
                    <a:pt x="6814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28575"/>
              <a:ext cx="1109790" cy="46593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"/>
                </a:rPr>
                <a:t>Homeless people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0244796" y="8376462"/>
            <a:ext cx="2272258" cy="895485"/>
            <a:chOff x="0" y="0"/>
            <a:chExt cx="1109790" cy="437362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109790" cy="437362"/>
            </a:xfrm>
            <a:custGeom>
              <a:avLst/>
              <a:gdLst/>
              <a:ahLst/>
              <a:cxnLst/>
              <a:rect r="r" b="b" t="t" l="l"/>
              <a:pathLst>
                <a:path h="437362" w="1109790">
                  <a:moveTo>
                    <a:pt x="68143" y="0"/>
                  </a:moveTo>
                  <a:lnTo>
                    <a:pt x="1041647" y="0"/>
                  </a:lnTo>
                  <a:cubicBezTo>
                    <a:pt x="1059719" y="0"/>
                    <a:pt x="1077052" y="7179"/>
                    <a:pt x="1089831" y="19959"/>
                  </a:cubicBezTo>
                  <a:cubicBezTo>
                    <a:pt x="1102610" y="32738"/>
                    <a:pt x="1109790" y="50070"/>
                    <a:pt x="1109790" y="68143"/>
                  </a:cubicBezTo>
                  <a:lnTo>
                    <a:pt x="1109790" y="369219"/>
                  </a:lnTo>
                  <a:cubicBezTo>
                    <a:pt x="1109790" y="406853"/>
                    <a:pt x="1079281" y="437362"/>
                    <a:pt x="1041647" y="437362"/>
                  </a:cubicBezTo>
                  <a:lnTo>
                    <a:pt x="68143" y="437362"/>
                  </a:lnTo>
                  <a:cubicBezTo>
                    <a:pt x="30509" y="437362"/>
                    <a:pt x="0" y="406853"/>
                    <a:pt x="0" y="369219"/>
                  </a:cubicBezTo>
                  <a:lnTo>
                    <a:pt x="0" y="68143"/>
                  </a:lnTo>
                  <a:cubicBezTo>
                    <a:pt x="0" y="30509"/>
                    <a:pt x="30509" y="0"/>
                    <a:pt x="6814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28575"/>
              <a:ext cx="1109790" cy="46593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"/>
                </a:rPr>
                <a:t>Dirty roads </a:t>
              </a:r>
            </a:p>
          </p:txBody>
        </p:sp>
      </p:grpSp>
      <p:sp>
        <p:nvSpPr>
          <p:cNvPr name="AutoShape 51" id="51"/>
          <p:cNvSpPr/>
          <p:nvPr/>
        </p:nvSpPr>
        <p:spPr>
          <a:xfrm flipH="true">
            <a:off x="8072607" y="7599336"/>
            <a:ext cx="693548" cy="732244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2" id="52"/>
          <p:cNvSpPr/>
          <p:nvPr/>
        </p:nvSpPr>
        <p:spPr>
          <a:xfrm>
            <a:off x="10027097" y="7599336"/>
            <a:ext cx="858946" cy="777126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53" id="53"/>
          <p:cNvSpPr/>
          <p:nvPr/>
        </p:nvSpPr>
        <p:spPr>
          <a:xfrm flipH="false" flipV="false" rot="0">
            <a:off x="2446085" y="4603800"/>
            <a:ext cx="1865451" cy="769923"/>
          </a:xfrm>
          <a:custGeom>
            <a:avLst/>
            <a:gdLst/>
            <a:ahLst/>
            <a:cxnLst/>
            <a:rect r="r" b="b" t="t" l="l"/>
            <a:pathLst>
              <a:path h="769923" w="1865451">
                <a:moveTo>
                  <a:pt x="0" y="0"/>
                </a:moveTo>
                <a:lnTo>
                  <a:pt x="1865451" y="0"/>
                </a:lnTo>
                <a:lnTo>
                  <a:pt x="1865451" y="769923"/>
                </a:lnTo>
                <a:lnTo>
                  <a:pt x="0" y="7699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11703596" y="5157564"/>
            <a:ext cx="2377744" cy="432317"/>
          </a:xfrm>
          <a:custGeom>
            <a:avLst/>
            <a:gdLst/>
            <a:ahLst/>
            <a:cxnLst/>
            <a:rect r="r" b="b" t="t" l="l"/>
            <a:pathLst>
              <a:path h="432317" w="2377744">
                <a:moveTo>
                  <a:pt x="0" y="0"/>
                </a:moveTo>
                <a:lnTo>
                  <a:pt x="2377745" y="0"/>
                </a:lnTo>
                <a:lnTo>
                  <a:pt x="2377745" y="432318"/>
                </a:lnTo>
                <a:lnTo>
                  <a:pt x="0" y="4323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388685" y="1423881"/>
            <a:ext cx="2057400" cy="4114800"/>
          </a:xfrm>
          <a:custGeom>
            <a:avLst/>
            <a:gdLst/>
            <a:ahLst/>
            <a:cxnLst/>
            <a:rect r="r" b="b" t="t" l="l"/>
            <a:pathLst>
              <a:path h="4114800" w="2057400">
                <a:moveTo>
                  <a:pt x="0" y="0"/>
                </a:moveTo>
                <a:lnTo>
                  <a:pt x="2057400" y="0"/>
                </a:lnTo>
                <a:lnTo>
                  <a:pt x="20574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347992" y="5471532"/>
            <a:ext cx="6096000" cy="1163782"/>
          </a:xfrm>
          <a:custGeom>
            <a:avLst/>
            <a:gdLst/>
            <a:ahLst/>
            <a:cxnLst/>
            <a:rect r="r" b="b" t="t" l="l"/>
            <a:pathLst>
              <a:path h="1163782" w="6096000">
                <a:moveTo>
                  <a:pt x="0" y="0"/>
                </a:moveTo>
                <a:lnTo>
                  <a:pt x="6096000" y="0"/>
                </a:lnTo>
                <a:lnTo>
                  <a:pt x="6096000" y="1163782"/>
                </a:lnTo>
                <a:lnTo>
                  <a:pt x="0" y="11637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7" id="57"/>
          <p:cNvSpPr txBox="true"/>
          <p:nvPr/>
        </p:nvSpPr>
        <p:spPr>
          <a:xfrm rot="0">
            <a:off x="245224" y="3464198"/>
            <a:ext cx="6267173" cy="950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44"/>
              </a:lnSpc>
            </a:pPr>
            <a:r>
              <a:rPr lang="en-US" sz="8498">
                <a:solidFill>
                  <a:srgbClr val="FDB3FD"/>
                </a:solidFill>
                <a:latin typeface="Dreaming Outloud Script Italics"/>
              </a:rPr>
              <a:t>Concept Art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970" y="1971213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99006" y="-1298925"/>
            <a:ext cx="5271418" cy="10244805"/>
          </a:xfrm>
          <a:custGeom>
            <a:avLst/>
            <a:gdLst/>
            <a:ahLst/>
            <a:cxnLst/>
            <a:rect r="r" b="b" t="t" l="l"/>
            <a:pathLst>
              <a:path h="10244805" w="5271418">
                <a:moveTo>
                  <a:pt x="0" y="0"/>
                </a:moveTo>
                <a:lnTo>
                  <a:pt x="5271417" y="0"/>
                </a:lnTo>
                <a:lnTo>
                  <a:pt x="5271417" y="10244805"/>
                </a:lnTo>
                <a:lnTo>
                  <a:pt x="0" y="102448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82049" y="2934751"/>
            <a:ext cx="2828812" cy="987513"/>
          </a:xfrm>
          <a:custGeom>
            <a:avLst/>
            <a:gdLst/>
            <a:ahLst/>
            <a:cxnLst/>
            <a:rect r="r" b="b" t="t" l="l"/>
            <a:pathLst>
              <a:path h="987513" w="2828812">
                <a:moveTo>
                  <a:pt x="0" y="0"/>
                </a:moveTo>
                <a:lnTo>
                  <a:pt x="2828813" y="0"/>
                </a:lnTo>
                <a:lnTo>
                  <a:pt x="2828813" y="987512"/>
                </a:lnTo>
                <a:lnTo>
                  <a:pt x="0" y="9875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5190678" y="230851"/>
            <a:ext cx="2828812" cy="987513"/>
          </a:xfrm>
          <a:custGeom>
            <a:avLst/>
            <a:gdLst/>
            <a:ahLst/>
            <a:cxnLst/>
            <a:rect r="r" b="b" t="t" l="l"/>
            <a:pathLst>
              <a:path h="987513" w="2828812">
                <a:moveTo>
                  <a:pt x="2828813" y="0"/>
                </a:moveTo>
                <a:lnTo>
                  <a:pt x="0" y="0"/>
                </a:lnTo>
                <a:lnTo>
                  <a:pt x="0" y="987512"/>
                </a:lnTo>
                <a:lnTo>
                  <a:pt x="2828813" y="987512"/>
                </a:lnTo>
                <a:lnTo>
                  <a:pt x="2828813" y="0"/>
                </a:lnTo>
                <a:close/>
              </a:path>
            </a:pathLst>
          </a:custGeom>
          <a:blipFill>
            <a:blip r:embed="rId6">
              <a:alphaModFix amt="1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521607" y="1028700"/>
            <a:ext cx="9737693" cy="5405361"/>
            <a:chOff x="0" y="0"/>
            <a:chExt cx="2564660" cy="14236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64660" cy="1423634"/>
            </a:xfrm>
            <a:custGeom>
              <a:avLst/>
              <a:gdLst/>
              <a:ahLst/>
              <a:cxnLst/>
              <a:rect r="r" b="b" t="t" l="l"/>
              <a:pathLst>
                <a:path h="1423634" w="2564660">
                  <a:moveTo>
                    <a:pt x="38957" y="0"/>
                  </a:moveTo>
                  <a:lnTo>
                    <a:pt x="2525702" y="0"/>
                  </a:lnTo>
                  <a:cubicBezTo>
                    <a:pt x="2536035" y="0"/>
                    <a:pt x="2545943" y="4104"/>
                    <a:pt x="2553249" y="11410"/>
                  </a:cubicBezTo>
                  <a:cubicBezTo>
                    <a:pt x="2560555" y="18716"/>
                    <a:pt x="2564660" y="28625"/>
                    <a:pt x="2564660" y="38957"/>
                  </a:cubicBezTo>
                  <a:lnTo>
                    <a:pt x="2564660" y="1384677"/>
                  </a:lnTo>
                  <a:cubicBezTo>
                    <a:pt x="2564660" y="1395009"/>
                    <a:pt x="2560555" y="1404918"/>
                    <a:pt x="2553249" y="1412224"/>
                  </a:cubicBezTo>
                  <a:cubicBezTo>
                    <a:pt x="2545943" y="1419530"/>
                    <a:pt x="2536035" y="1423634"/>
                    <a:pt x="2525702" y="1423634"/>
                  </a:cubicBezTo>
                  <a:lnTo>
                    <a:pt x="38957" y="1423634"/>
                  </a:lnTo>
                  <a:cubicBezTo>
                    <a:pt x="28625" y="1423634"/>
                    <a:pt x="18716" y="1419530"/>
                    <a:pt x="11410" y="1412224"/>
                  </a:cubicBezTo>
                  <a:cubicBezTo>
                    <a:pt x="4104" y="1404918"/>
                    <a:pt x="0" y="1395009"/>
                    <a:pt x="0" y="1384677"/>
                  </a:cubicBezTo>
                  <a:lnTo>
                    <a:pt x="0" y="38957"/>
                  </a:lnTo>
                  <a:cubicBezTo>
                    <a:pt x="0" y="28625"/>
                    <a:pt x="4104" y="18716"/>
                    <a:pt x="11410" y="11410"/>
                  </a:cubicBezTo>
                  <a:cubicBezTo>
                    <a:pt x="18716" y="4104"/>
                    <a:pt x="28625" y="0"/>
                    <a:pt x="3895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564660" cy="145220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191297" y="7989236"/>
            <a:ext cx="3615824" cy="1715873"/>
          </a:xfrm>
          <a:custGeom>
            <a:avLst/>
            <a:gdLst/>
            <a:ahLst/>
            <a:cxnLst/>
            <a:rect r="r" b="b" t="t" l="l"/>
            <a:pathLst>
              <a:path h="1715873" w="3615824">
                <a:moveTo>
                  <a:pt x="0" y="0"/>
                </a:moveTo>
                <a:lnTo>
                  <a:pt x="3615823" y="0"/>
                </a:lnTo>
                <a:lnTo>
                  <a:pt x="3615823" y="1715873"/>
                </a:lnTo>
                <a:lnTo>
                  <a:pt x="0" y="17158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11930" y="4567873"/>
            <a:ext cx="6808385" cy="5137236"/>
          </a:xfrm>
          <a:custGeom>
            <a:avLst/>
            <a:gdLst/>
            <a:ahLst/>
            <a:cxnLst/>
            <a:rect r="r" b="b" t="t" l="l"/>
            <a:pathLst>
              <a:path h="5137236" w="6808385">
                <a:moveTo>
                  <a:pt x="0" y="0"/>
                </a:moveTo>
                <a:lnTo>
                  <a:pt x="6808386" y="0"/>
                </a:lnTo>
                <a:lnTo>
                  <a:pt x="6808386" y="5137236"/>
                </a:lnTo>
                <a:lnTo>
                  <a:pt x="0" y="51372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641278" y="7099525"/>
            <a:ext cx="7237734" cy="2605584"/>
          </a:xfrm>
          <a:custGeom>
            <a:avLst/>
            <a:gdLst/>
            <a:ahLst/>
            <a:cxnLst/>
            <a:rect r="r" b="b" t="t" l="l"/>
            <a:pathLst>
              <a:path h="2605584" w="7237734">
                <a:moveTo>
                  <a:pt x="0" y="0"/>
                </a:moveTo>
                <a:lnTo>
                  <a:pt x="7237734" y="0"/>
                </a:lnTo>
                <a:lnTo>
                  <a:pt x="7237734" y="2605584"/>
                </a:lnTo>
                <a:lnTo>
                  <a:pt x="0" y="26055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0" y="9705109"/>
            <a:ext cx="18288000" cy="1163782"/>
            <a:chOff x="0" y="0"/>
            <a:chExt cx="24384000" cy="155170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8128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6256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1602934" y="8186651"/>
            <a:ext cx="5219700" cy="1518458"/>
          </a:xfrm>
          <a:custGeom>
            <a:avLst/>
            <a:gdLst/>
            <a:ahLst/>
            <a:cxnLst/>
            <a:rect r="r" b="b" t="t" l="l"/>
            <a:pathLst>
              <a:path h="1518458" w="5219700">
                <a:moveTo>
                  <a:pt x="0" y="0"/>
                </a:moveTo>
                <a:lnTo>
                  <a:pt x="5219700" y="0"/>
                </a:lnTo>
                <a:lnTo>
                  <a:pt x="5219700" y="1518458"/>
                </a:lnTo>
                <a:lnTo>
                  <a:pt x="0" y="15184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950489" y="8186651"/>
            <a:ext cx="5219700" cy="1518458"/>
          </a:xfrm>
          <a:custGeom>
            <a:avLst/>
            <a:gdLst/>
            <a:ahLst/>
            <a:cxnLst/>
            <a:rect r="r" b="b" t="t" l="l"/>
            <a:pathLst>
              <a:path h="1518458" w="5219700">
                <a:moveTo>
                  <a:pt x="0" y="0"/>
                </a:moveTo>
                <a:lnTo>
                  <a:pt x="5219701" y="0"/>
                </a:lnTo>
                <a:lnTo>
                  <a:pt x="5219701" y="1518458"/>
                </a:lnTo>
                <a:lnTo>
                  <a:pt x="0" y="15184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28700" y="1028700"/>
            <a:ext cx="2196534" cy="942513"/>
          </a:xfrm>
          <a:custGeom>
            <a:avLst/>
            <a:gdLst/>
            <a:ahLst/>
            <a:cxnLst/>
            <a:rect r="r" b="b" t="t" l="l"/>
            <a:pathLst>
              <a:path h="942513" w="2196534">
                <a:moveTo>
                  <a:pt x="0" y="0"/>
                </a:moveTo>
                <a:lnTo>
                  <a:pt x="2196534" y="0"/>
                </a:lnTo>
                <a:lnTo>
                  <a:pt x="2196534" y="942513"/>
                </a:lnTo>
                <a:lnTo>
                  <a:pt x="0" y="94251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20"/>
          <a:srcRect l="0" t="0" r="0" b="0"/>
          <a:stretch>
            <a:fillRect/>
          </a:stretch>
        </p:blipFill>
        <p:spPr>
          <a:xfrm flipH="false" flipV="false" rot="0">
            <a:off x="3576727" y="1218363"/>
            <a:ext cx="1877287" cy="563186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 rot="0">
            <a:off x="8175823" y="2000332"/>
            <a:ext cx="8429262" cy="3462097"/>
            <a:chOff x="0" y="0"/>
            <a:chExt cx="11239015" cy="4616130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9525"/>
              <a:ext cx="11239015" cy="17248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520"/>
                </a:lnSpc>
              </a:pPr>
              <a:r>
                <a:rPr lang="en-US" sz="8500">
                  <a:solidFill>
                    <a:srgbClr val="FF63D8"/>
                  </a:solidFill>
                  <a:latin typeface="Arcade Gamer"/>
                </a:rPr>
                <a:t>THANK YOU!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2139630"/>
              <a:ext cx="11239015" cy="2476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Arcade Gamer"/>
                </a:rPr>
                <a:t>CREATORS OF THE CAPE FLATS CHHRONICLES THANKS YOU FOR LISTENING TO OUR PRESENTATION</a:t>
              </a:r>
              <a:r>
                <a:rPr lang="en-US" sz="3000">
                  <a:solidFill>
                    <a:srgbClr val="FFFFFF"/>
                  </a:solidFill>
                  <a:latin typeface="Arcade Gamer"/>
                </a:rPr>
                <a:t>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DAGIYZwjaVw</dc:identifier>
  <dcterms:modified xsi:type="dcterms:W3CDTF">2011-08-01T06:04:30Z</dcterms:modified>
  <cp:revision>1</cp:revision>
  <dc:title>Cape Flats Chronicles</dc:title>
</cp:coreProperties>
</file>